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Proxima Nova"/>
      <p:regular r:id="rId25"/>
      <p:bold r:id="rId26"/>
      <p:italic r:id="rId27"/>
      <p:boldItalic r:id="rId28"/>
    </p:embeddedFont>
    <p:embeddedFont>
      <p:font typeface="Roboto"/>
      <p:regular r:id="rId29"/>
      <p:bold r:id="rId30"/>
      <p:italic r:id="rId31"/>
      <p:boldItalic r:id="rId32"/>
    </p:embeddedFont>
    <p:embeddedFont>
      <p:font typeface="Montserrat"/>
      <p:regular r:id="rId33"/>
      <p:bold r:id="rId34"/>
      <p:italic r:id="rId35"/>
      <p:boldItalic r:id="rId36"/>
    </p:embeddedFont>
    <p:embeddedFont>
      <p:font typeface="Tahoma"/>
      <p:regular r:id="rId37"/>
      <p:bold r:id="rId38"/>
    </p:embeddedFont>
    <p:embeddedFont>
      <p:font typeface="Proxima Nova Extrabold"/>
      <p:bold r:id="rId39"/>
    </p:embeddedFont>
    <p:embeddedFont>
      <p:font typeface="Proxima Nova Semibold"/>
      <p:regular r:id="rId40"/>
      <p:bold r:id="rId41"/>
      <p:boldItalic r:id="rId42"/>
    </p:embeddedFont>
    <p:embeddedFont>
      <p:font typeface="Nunito Sans"/>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A694BD5-605E-4683-AEEC-3D2BDD7BA3AE}">
  <a:tblStyle styleId="{5A694BD5-605E-4683-AEEC-3D2BDD7BA3AE}"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roximaNovaSemibold-regular.fntdata"/><Relationship Id="rId20" Type="http://schemas.openxmlformats.org/officeDocument/2006/relationships/slide" Target="slides/slide15.xml"/><Relationship Id="rId42" Type="http://schemas.openxmlformats.org/officeDocument/2006/relationships/font" Target="fonts/ProximaNovaSemibold-boldItalic.fntdata"/><Relationship Id="rId41" Type="http://schemas.openxmlformats.org/officeDocument/2006/relationships/font" Target="fonts/ProximaNovaSemibold-bold.fntdata"/><Relationship Id="rId22" Type="http://schemas.openxmlformats.org/officeDocument/2006/relationships/slide" Target="slides/slide17.xml"/><Relationship Id="rId44" Type="http://schemas.openxmlformats.org/officeDocument/2006/relationships/font" Target="fonts/NunitoSans-bold.fntdata"/><Relationship Id="rId21" Type="http://schemas.openxmlformats.org/officeDocument/2006/relationships/slide" Target="slides/slide16.xml"/><Relationship Id="rId43" Type="http://schemas.openxmlformats.org/officeDocument/2006/relationships/font" Target="fonts/NunitoSans-regular.fntdata"/><Relationship Id="rId24" Type="http://schemas.openxmlformats.org/officeDocument/2006/relationships/slide" Target="slides/slide19.xml"/><Relationship Id="rId46" Type="http://schemas.openxmlformats.org/officeDocument/2006/relationships/font" Target="fonts/NunitoSans-boldItalic.fntdata"/><Relationship Id="rId23" Type="http://schemas.openxmlformats.org/officeDocument/2006/relationships/slide" Target="slides/slide18.xml"/><Relationship Id="rId45" Type="http://schemas.openxmlformats.org/officeDocument/2006/relationships/font" Target="fonts/NunitoSans-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roximaNova-bold.fntdata"/><Relationship Id="rId25" Type="http://schemas.openxmlformats.org/officeDocument/2006/relationships/font" Target="fonts/ProximaNova-regular.fntdata"/><Relationship Id="rId28" Type="http://schemas.openxmlformats.org/officeDocument/2006/relationships/font" Target="fonts/ProximaNova-boldItalic.fntdata"/><Relationship Id="rId27" Type="http://schemas.openxmlformats.org/officeDocument/2006/relationships/font" Target="fonts/ProximaNova-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37" Type="http://schemas.openxmlformats.org/officeDocument/2006/relationships/font" Target="fonts/Tahoma-regular.fntdata"/><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39" Type="http://schemas.openxmlformats.org/officeDocument/2006/relationships/font" Target="fonts/ProximaNovaExtrabold-bold.fntdata"/><Relationship Id="rId16" Type="http://schemas.openxmlformats.org/officeDocument/2006/relationships/slide" Target="slides/slide11.xml"/><Relationship Id="rId38" Type="http://schemas.openxmlformats.org/officeDocument/2006/relationships/font" Target="fonts/Tahoma-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ea02fa9126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ea02fa9126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ea02fa9126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ea02fa9126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ea02fa9126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ea02fa9126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f738c087f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f738c087f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8ac48a385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8ac48a385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ea02fa9126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ea02fa9126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8ac48a3850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8ac48a3850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f738f99f3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f738f99f3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8ac48a3850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8ac48a3850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8a16dae6ce_0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8a16dae6ce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f738c087f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f738c087f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8ac48a385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8ac48a385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8ac48a3850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8ac48a385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ea02fa9126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ea02fa9126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ea02fa9126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ea02fa9126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f738c08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f738c08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f738c087f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f738c087f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ea02fa9126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ea02fa9126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9.png"/><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1.png"/><Relationship Id="rId5" Type="http://schemas.openxmlformats.org/officeDocument/2006/relationships/image" Target="../media/image1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1.png"/><Relationship Id="rId5"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1.png"/><Relationship Id="rId5"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 Id="rId4" Type="http://schemas.openxmlformats.org/officeDocument/2006/relationships/image" Target="../media/image21.png"/><Relationship Id="rId5" Type="http://schemas.openxmlformats.org/officeDocument/2006/relationships/image" Target="../media/image10.png"/><Relationship Id="rId6"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spTree>
      <p:nvGrpSpPr>
        <p:cNvPr id="17" name="Shape 17"/>
        <p:cNvGrpSpPr/>
        <p:nvPr/>
      </p:nvGrpSpPr>
      <p:grpSpPr>
        <a:xfrm>
          <a:off x="0" y="0"/>
          <a:ext cx="0" cy="0"/>
          <a:chOff x="0" y="0"/>
          <a:chExt cx="0" cy="0"/>
        </a:xfrm>
      </p:grpSpPr>
      <p:sp>
        <p:nvSpPr>
          <p:cNvPr id="18" name="Google Shape;18;p2"/>
          <p:cNvSpPr/>
          <p:nvPr/>
        </p:nvSpPr>
        <p:spPr>
          <a:xfrm>
            <a:off x="0" y="279571"/>
            <a:ext cx="268605" cy="0"/>
          </a:xfrm>
          <a:custGeom>
            <a:rect b="b" l="l" r="r" t="t"/>
            <a:pathLst>
              <a:path extrusionOk="0" h="120000" w="457200">
                <a:moveTo>
                  <a:pt x="0" y="0"/>
                </a:moveTo>
                <a:lnTo>
                  <a:pt x="457200" y="0"/>
                </a:lnTo>
              </a:path>
            </a:pathLst>
          </a:custGeom>
          <a:noFill/>
          <a:ln cap="flat" cmpd="sng" w="12700">
            <a:solidFill>
              <a:srgbClr val="05B14B"/>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212121"/>
              </a:solidFill>
              <a:latin typeface="Calibri"/>
              <a:ea typeface="Calibri"/>
              <a:cs typeface="Calibri"/>
              <a:sym typeface="Calibri"/>
            </a:endParaRPr>
          </a:p>
        </p:txBody>
      </p:sp>
      <p:sp>
        <p:nvSpPr>
          <p:cNvPr id="19" name="Google Shape;19;p2"/>
          <p:cNvSpPr/>
          <p:nvPr/>
        </p:nvSpPr>
        <p:spPr>
          <a:xfrm>
            <a:off x="0" y="4864419"/>
            <a:ext cx="268605" cy="0"/>
          </a:xfrm>
          <a:custGeom>
            <a:rect b="b" l="l" r="r" t="t"/>
            <a:pathLst>
              <a:path extrusionOk="0" h="120000" w="457200">
                <a:moveTo>
                  <a:pt x="0" y="0"/>
                </a:moveTo>
                <a:lnTo>
                  <a:pt x="457200" y="0"/>
                </a:lnTo>
              </a:path>
            </a:pathLst>
          </a:custGeom>
          <a:noFill/>
          <a:ln cap="flat" cmpd="sng" w="12700">
            <a:solidFill>
              <a:srgbClr val="05B14B"/>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212121"/>
              </a:solidFill>
              <a:latin typeface="Calibri"/>
              <a:ea typeface="Calibri"/>
              <a:cs typeface="Calibri"/>
              <a:sym typeface="Calibri"/>
            </a:endParaRPr>
          </a:p>
        </p:txBody>
      </p:sp>
      <p:sp>
        <p:nvSpPr>
          <p:cNvPr id="20" name="Google Shape;20;p2"/>
          <p:cNvSpPr/>
          <p:nvPr/>
        </p:nvSpPr>
        <p:spPr>
          <a:xfrm>
            <a:off x="0" y="-2550"/>
            <a:ext cx="9144000" cy="5146200"/>
          </a:xfrm>
          <a:prstGeom prst="rect">
            <a:avLst/>
          </a:prstGeom>
          <a:gradFill>
            <a:gsLst>
              <a:gs pos="0">
                <a:schemeClr val="accent3"/>
              </a:gs>
              <a:gs pos="100000">
                <a:schemeClr val="accent4"/>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1" name="Google Shape;21;p2"/>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22" name="Google Shape;22;p2"/>
          <p:cNvPicPr preferRelativeResize="0"/>
          <p:nvPr/>
        </p:nvPicPr>
        <p:blipFill rotWithShape="1">
          <a:blip r:embed="rId2">
            <a:alphaModFix/>
          </a:blip>
          <a:srcRect b="18359" l="45026" r="4961" t="18353"/>
          <a:stretch/>
        </p:blipFill>
        <p:spPr>
          <a:xfrm>
            <a:off x="4572000" y="982375"/>
            <a:ext cx="4572473" cy="3255250"/>
          </a:xfrm>
          <a:prstGeom prst="rect">
            <a:avLst/>
          </a:prstGeom>
          <a:noFill/>
          <a:ln>
            <a:noFill/>
          </a:ln>
        </p:spPr>
      </p:pic>
      <p:pic>
        <p:nvPicPr>
          <p:cNvPr id="23" name="Google Shape;23;p2"/>
          <p:cNvPicPr preferRelativeResize="0"/>
          <p:nvPr/>
        </p:nvPicPr>
        <p:blipFill rotWithShape="1">
          <a:blip r:embed="rId2">
            <a:alphaModFix/>
          </a:blip>
          <a:srcRect b="17612" l="45426" r="51390" t="19100"/>
          <a:stretch/>
        </p:blipFill>
        <p:spPr>
          <a:xfrm>
            <a:off x="0" y="982375"/>
            <a:ext cx="291003" cy="3255250"/>
          </a:xfrm>
          <a:prstGeom prst="rect">
            <a:avLst/>
          </a:prstGeom>
          <a:noFill/>
          <a:ln>
            <a:noFill/>
          </a:ln>
        </p:spPr>
      </p:pic>
      <p:sp>
        <p:nvSpPr>
          <p:cNvPr id="24" name="Google Shape;24;p2"/>
          <p:cNvSpPr txBox="1"/>
          <p:nvPr>
            <p:ph type="title"/>
          </p:nvPr>
        </p:nvSpPr>
        <p:spPr>
          <a:xfrm>
            <a:off x="309150" y="982375"/>
            <a:ext cx="4250700" cy="3255300"/>
          </a:xfrm>
          <a:prstGeom prst="rect">
            <a:avLst/>
          </a:prstGeom>
        </p:spPr>
        <p:txBody>
          <a:bodyPr anchorCtr="0" anchor="ctr" bIns="91425" lIns="137150" spcFirstLastPara="1" rIns="137150" wrap="square" tIns="91425">
            <a:noAutofit/>
          </a:bodyPr>
          <a:lstStyle>
            <a:lvl1pPr lvl="0" rtl="0">
              <a:lnSpc>
                <a:spcPct val="90000"/>
              </a:lnSpc>
              <a:spcBef>
                <a:spcPts val="0"/>
              </a:spcBef>
              <a:spcAft>
                <a:spcPts val="0"/>
              </a:spcAft>
              <a:buNone/>
              <a:defRPr b="0" sz="5000">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5000">
                <a:solidFill>
                  <a:srgbClr val="FFFFFF"/>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5000">
                <a:solidFill>
                  <a:srgbClr val="FFFFFF"/>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5000">
                <a:solidFill>
                  <a:srgbClr val="FFFFFF"/>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5000">
                <a:solidFill>
                  <a:srgbClr val="FFFFFF"/>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5000">
                <a:solidFill>
                  <a:srgbClr val="FFFFFF"/>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5000">
                <a:solidFill>
                  <a:srgbClr val="FFFFFF"/>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5000">
                <a:solidFill>
                  <a:srgbClr val="FFFFFF"/>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5000">
                <a:solidFill>
                  <a:srgbClr val="FFFFFF"/>
                </a:solidFill>
                <a:latin typeface="Proxima Nova Extrabold"/>
                <a:ea typeface="Proxima Nova Extrabold"/>
                <a:cs typeface="Proxima Nova Extrabold"/>
                <a:sym typeface="Proxima Nova Extrabold"/>
              </a:defRPr>
            </a:lvl9pPr>
          </a:lstStyle>
          <a:p/>
        </p:txBody>
      </p:sp>
      <p:pic>
        <p:nvPicPr>
          <p:cNvPr id="25" name="Google Shape;25;p2"/>
          <p:cNvPicPr preferRelativeResize="0"/>
          <p:nvPr/>
        </p:nvPicPr>
        <p:blipFill>
          <a:blip r:embed="rId3">
            <a:alphaModFix/>
          </a:blip>
          <a:stretch>
            <a:fillRect/>
          </a:stretch>
        </p:blipFill>
        <p:spPr>
          <a:xfrm>
            <a:off x="319571" y="152025"/>
            <a:ext cx="1883814" cy="3936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6">
  <p:cSld name="CUSTOM_9_1">
    <p:bg>
      <p:bgPr>
        <a:solidFill>
          <a:schemeClr val="dk1"/>
        </a:solidFill>
      </p:bgPr>
    </p:bg>
    <p:spTree>
      <p:nvGrpSpPr>
        <p:cNvPr id="99" name="Shape 99"/>
        <p:cNvGrpSpPr/>
        <p:nvPr/>
      </p:nvGrpSpPr>
      <p:grpSpPr>
        <a:xfrm>
          <a:off x="0" y="0"/>
          <a:ext cx="0" cy="0"/>
          <a:chOff x="0" y="0"/>
          <a:chExt cx="0" cy="0"/>
        </a:xfrm>
      </p:grpSpPr>
      <p:sp>
        <p:nvSpPr>
          <p:cNvPr id="100" name="Google Shape;100;p11"/>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1" name="Google Shape;101;p11"/>
          <p:cNvPicPr preferRelativeResize="0"/>
          <p:nvPr/>
        </p:nvPicPr>
        <p:blipFill rotWithShape="1">
          <a:blip r:embed="rId2">
            <a:alphaModFix/>
          </a:blip>
          <a:srcRect b="17759" l="0" r="96619" t="18949"/>
          <a:stretch/>
        </p:blipFill>
        <p:spPr>
          <a:xfrm>
            <a:off x="0" y="974725"/>
            <a:ext cx="309149" cy="3255274"/>
          </a:xfrm>
          <a:prstGeom prst="rect">
            <a:avLst/>
          </a:prstGeom>
          <a:noFill/>
          <a:ln>
            <a:noFill/>
          </a:ln>
        </p:spPr>
      </p:pic>
      <p:pic>
        <p:nvPicPr>
          <p:cNvPr id="102" name="Google Shape;102;p11"/>
          <p:cNvPicPr preferRelativeResize="0"/>
          <p:nvPr/>
        </p:nvPicPr>
        <p:blipFill rotWithShape="1">
          <a:blip r:embed="rId2">
            <a:alphaModFix/>
          </a:blip>
          <a:srcRect b="17759" l="72829" r="0" t="18949"/>
          <a:stretch/>
        </p:blipFill>
        <p:spPr>
          <a:xfrm>
            <a:off x="6660000" y="982375"/>
            <a:ext cx="2484475" cy="3255250"/>
          </a:xfrm>
          <a:prstGeom prst="rect">
            <a:avLst/>
          </a:prstGeom>
          <a:noFill/>
          <a:ln>
            <a:noFill/>
          </a:ln>
        </p:spPr>
      </p:pic>
      <p:cxnSp>
        <p:nvCxnSpPr>
          <p:cNvPr id="103" name="Google Shape;103;p11"/>
          <p:cNvCxnSpPr/>
          <p:nvPr/>
        </p:nvCxnSpPr>
        <p:spPr>
          <a:xfrm>
            <a:off x="420850" y="1004300"/>
            <a:ext cx="6102300" cy="0"/>
          </a:xfrm>
          <a:prstGeom prst="straightConnector1">
            <a:avLst/>
          </a:prstGeom>
          <a:noFill/>
          <a:ln cap="flat" cmpd="sng" w="38100">
            <a:solidFill>
              <a:srgbClr val="FFFFFF"/>
            </a:solidFill>
            <a:prstDash val="solid"/>
            <a:round/>
            <a:headEnd len="med" w="med" type="none"/>
            <a:tailEnd len="med" w="med" type="none"/>
          </a:ln>
        </p:spPr>
      </p:cxnSp>
      <p:cxnSp>
        <p:nvCxnSpPr>
          <p:cNvPr id="104" name="Google Shape;104;p11"/>
          <p:cNvCxnSpPr/>
          <p:nvPr/>
        </p:nvCxnSpPr>
        <p:spPr>
          <a:xfrm>
            <a:off x="420850" y="4230000"/>
            <a:ext cx="6102300" cy="0"/>
          </a:xfrm>
          <a:prstGeom prst="straightConnector1">
            <a:avLst/>
          </a:prstGeom>
          <a:noFill/>
          <a:ln cap="flat" cmpd="sng" w="38100">
            <a:solidFill>
              <a:srgbClr val="FFFFFF"/>
            </a:solidFill>
            <a:prstDash val="solid"/>
            <a:round/>
            <a:headEnd len="med" w="med" type="none"/>
            <a:tailEnd len="med" w="med" type="none"/>
          </a:ln>
        </p:spPr>
      </p:cxnSp>
      <p:sp>
        <p:nvSpPr>
          <p:cNvPr id="105" name="Google Shape;105;p11"/>
          <p:cNvSpPr txBox="1"/>
          <p:nvPr>
            <p:ph type="title"/>
          </p:nvPr>
        </p:nvSpPr>
        <p:spPr>
          <a:xfrm>
            <a:off x="420750" y="982375"/>
            <a:ext cx="6102300" cy="3255300"/>
          </a:xfrm>
          <a:prstGeom prst="rect">
            <a:avLst/>
          </a:prstGeom>
        </p:spPr>
        <p:txBody>
          <a:bodyPr anchorCtr="0" anchor="ctr" bIns="91425" lIns="0" spcFirstLastPara="1" rIns="137150" wrap="square" tIns="91425">
            <a:noAutofit/>
          </a:bodyPr>
          <a:lstStyle>
            <a:lvl1pPr lvl="0" rtl="0">
              <a:lnSpc>
                <a:spcPct val="90000"/>
              </a:lnSpc>
              <a:spcBef>
                <a:spcPts val="0"/>
              </a:spcBef>
              <a:spcAft>
                <a:spcPts val="0"/>
              </a:spcAft>
              <a:buNone/>
              <a:defRPr b="0" sz="4000">
                <a:solidFill>
                  <a:srgbClr val="FFFFFF"/>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9pPr>
          </a:lstStyle>
          <a:p/>
        </p:txBody>
      </p:sp>
      <p:pic>
        <p:nvPicPr>
          <p:cNvPr id="106" name="Google Shape;106;p11"/>
          <p:cNvPicPr preferRelativeResize="0"/>
          <p:nvPr/>
        </p:nvPicPr>
        <p:blipFill rotWithShape="1">
          <a:blip r:embed="rId3">
            <a:alphaModFix/>
          </a:blip>
          <a:srcRect b="17759" l="0" r="96619" t="18949"/>
          <a:stretch/>
        </p:blipFill>
        <p:spPr>
          <a:xfrm>
            <a:off x="0" y="974725"/>
            <a:ext cx="309149" cy="3255274"/>
          </a:xfrm>
          <a:prstGeom prst="rect">
            <a:avLst/>
          </a:prstGeom>
          <a:noFill/>
          <a:ln>
            <a:noFill/>
          </a:ln>
        </p:spPr>
      </p:pic>
      <p:pic>
        <p:nvPicPr>
          <p:cNvPr id="107" name="Google Shape;107;p11"/>
          <p:cNvPicPr preferRelativeResize="0"/>
          <p:nvPr/>
        </p:nvPicPr>
        <p:blipFill rotWithShape="1">
          <a:blip r:embed="rId3">
            <a:alphaModFix/>
          </a:blip>
          <a:srcRect b="17759" l="72829" r="0" t="18949"/>
          <a:stretch/>
        </p:blipFill>
        <p:spPr>
          <a:xfrm>
            <a:off x="6660000" y="982375"/>
            <a:ext cx="2484475" cy="3255250"/>
          </a:xfrm>
          <a:prstGeom prst="rect">
            <a:avLst/>
          </a:prstGeom>
          <a:noFill/>
          <a:ln>
            <a:noFill/>
          </a:ln>
        </p:spPr>
      </p:pic>
      <p:sp>
        <p:nvSpPr>
          <p:cNvPr id="108" name="Google Shape;108;p11"/>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109" name="Google Shape;109;p11"/>
          <p:cNvPicPr preferRelativeResize="0"/>
          <p:nvPr/>
        </p:nvPicPr>
        <p:blipFill>
          <a:blip r:embed="rId4">
            <a:alphaModFix/>
          </a:blip>
          <a:stretch>
            <a:fillRect/>
          </a:stretch>
        </p:blipFill>
        <p:spPr>
          <a:xfrm>
            <a:off x="364114" y="229573"/>
            <a:ext cx="1141451" cy="23849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7">
  <p:cSld name="CUSTOM_9_1_1">
    <p:bg>
      <p:bgPr>
        <a:solidFill>
          <a:schemeClr val="dk1"/>
        </a:solidFill>
      </p:bgPr>
    </p:bg>
    <p:spTree>
      <p:nvGrpSpPr>
        <p:cNvPr id="110" name="Shape 110"/>
        <p:cNvGrpSpPr/>
        <p:nvPr/>
      </p:nvGrpSpPr>
      <p:grpSpPr>
        <a:xfrm>
          <a:off x="0" y="0"/>
          <a:ext cx="0" cy="0"/>
          <a:chOff x="0" y="0"/>
          <a:chExt cx="0" cy="0"/>
        </a:xfrm>
      </p:grpSpPr>
      <p:sp>
        <p:nvSpPr>
          <p:cNvPr id="111" name="Google Shape;111;p12"/>
          <p:cNvSpPr/>
          <p:nvPr/>
        </p:nvSpPr>
        <p:spPr>
          <a:xfrm>
            <a:off x="0" y="0"/>
            <a:ext cx="9144000" cy="5143500"/>
          </a:xfrm>
          <a:prstGeom prst="rect">
            <a:avLst/>
          </a:prstGeom>
          <a:gradFill>
            <a:gsLst>
              <a:gs pos="0">
                <a:schemeClr val="accent3"/>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 name="Google Shape;112;p12"/>
          <p:cNvCxnSpPr/>
          <p:nvPr/>
        </p:nvCxnSpPr>
        <p:spPr>
          <a:xfrm>
            <a:off x="420850" y="1004300"/>
            <a:ext cx="6102300" cy="0"/>
          </a:xfrm>
          <a:prstGeom prst="straightConnector1">
            <a:avLst/>
          </a:prstGeom>
          <a:noFill/>
          <a:ln cap="flat" cmpd="sng" w="38100">
            <a:solidFill>
              <a:srgbClr val="FFFFFF"/>
            </a:solidFill>
            <a:prstDash val="solid"/>
            <a:round/>
            <a:headEnd len="med" w="med" type="none"/>
            <a:tailEnd len="med" w="med" type="none"/>
          </a:ln>
        </p:spPr>
      </p:cxnSp>
      <p:cxnSp>
        <p:nvCxnSpPr>
          <p:cNvPr id="113" name="Google Shape;113;p12"/>
          <p:cNvCxnSpPr/>
          <p:nvPr/>
        </p:nvCxnSpPr>
        <p:spPr>
          <a:xfrm>
            <a:off x="420850" y="4230000"/>
            <a:ext cx="6102300" cy="0"/>
          </a:xfrm>
          <a:prstGeom prst="straightConnector1">
            <a:avLst/>
          </a:prstGeom>
          <a:noFill/>
          <a:ln cap="flat" cmpd="sng" w="38100">
            <a:solidFill>
              <a:srgbClr val="FFFFFF"/>
            </a:solidFill>
            <a:prstDash val="solid"/>
            <a:round/>
            <a:headEnd len="med" w="med" type="none"/>
            <a:tailEnd len="med" w="med" type="none"/>
          </a:ln>
        </p:spPr>
      </p:cxnSp>
      <p:sp>
        <p:nvSpPr>
          <p:cNvPr id="114" name="Google Shape;114;p12"/>
          <p:cNvSpPr txBox="1"/>
          <p:nvPr>
            <p:ph type="title"/>
          </p:nvPr>
        </p:nvSpPr>
        <p:spPr>
          <a:xfrm>
            <a:off x="420750" y="982375"/>
            <a:ext cx="6102300" cy="3255300"/>
          </a:xfrm>
          <a:prstGeom prst="rect">
            <a:avLst/>
          </a:prstGeom>
        </p:spPr>
        <p:txBody>
          <a:bodyPr anchorCtr="0" anchor="ctr" bIns="91425" lIns="0" spcFirstLastPara="1" rIns="137150" wrap="square" tIns="91425">
            <a:noAutofit/>
          </a:bodyPr>
          <a:lstStyle>
            <a:lvl1pPr lvl="0" rtl="0">
              <a:lnSpc>
                <a:spcPct val="90000"/>
              </a:lnSpc>
              <a:spcBef>
                <a:spcPts val="0"/>
              </a:spcBef>
              <a:spcAft>
                <a:spcPts val="0"/>
              </a:spcAft>
              <a:buNone/>
              <a:defRPr b="0" sz="4000">
                <a:solidFill>
                  <a:srgbClr val="FFFFFF"/>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9pPr>
          </a:lstStyle>
          <a:p/>
        </p:txBody>
      </p:sp>
      <p:sp>
        <p:nvSpPr>
          <p:cNvPr id="115" name="Google Shape;115;p12"/>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116" name="Google Shape;116;p12"/>
          <p:cNvPicPr preferRelativeResize="0"/>
          <p:nvPr/>
        </p:nvPicPr>
        <p:blipFill>
          <a:blip r:embed="rId2">
            <a:alphaModFix/>
          </a:blip>
          <a:stretch>
            <a:fillRect/>
          </a:stretch>
        </p:blipFill>
        <p:spPr>
          <a:xfrm>
            <a:off x="364114" y="229573"/>
            <a:ext cx="1141451" cy="238490"/>
          </a:xfrm>
          <a:prstGeom prst="rect">
            <a:avLst/>
          </a:prstGeom>
          <a:noFill/>
          <a:ln>
            <a:noFill/>
          </a:ln>
        </p:spPr>
      </p:pic>
      <p:pic>
        <p:nvPicPr>
          <p:cNvPr id="117" name="Google Shape;117;p12"/>
          <p:cNvPicPr preferRelativeResize="0"/>
          <p:nvPr/>
        </p:nvPicPr>
        <p:blipFill rotWithShape="1">
          <a:blip r:embed="rId3">
            <a:alphaModFix/>
          </a:blip>
          <a:srcRect b="17759" l="0" r="96619" t="18949"/>
          <a:stretch/>
        </p:blipFill>
        <p:spPr>
          <a:xfrm>
            <a:off x="0" y="974725"/>
            <a:ext cx="309149" cy="3255274"/>
          </a:xfrm>
          <a:prstGeom prst="rect">
            <a:avLst/>
          </a:prstGeom>
          <a:noFill/>
          <a:ln>
            <a:noFill/>
          </a:ln>
        </p:spPr>
      </p:pic>
      <p:pic>
        <p:nvPicPr>
          <p:cNvPr id="118" name="Google Shape;118;p12"/>
          <p:cNvPicPr preferRelativeResize="0"/>
          <p:nvPr/>
        </p:nvPicPr>
        <p:blipFill rotWithShape="1">
          <a:blip r:embed="rId3">
            <a:alphaModFix/>
          </a:blip>
          <a:srcRect b="17759" l="72829" r="0" t="18949"/>
          <a:stretch/>
        </p:blipFill>
        <p:spPr>
          <a:xfrm>
            <a:off x="6660000" y="982375"/>
            <a:ext cx="2484475" cy="325525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8">
  <p:cSld name="CUSTOM_9_1_1_1">
    <p:bg>
      <p:bgPr>
        <a:solidFill>
          <a:schemeClr val="dk1"/>
        </a:solidFill>
      </p:bgPr>
    </p:bg>
    <p:spTree>
      <p:nvGrpSpPr>
        <p:cNvPr id="119" name="Shape 119"/>
        <p:cNvGrpSpPr/>
        <p:nvPr/>
      </p:nvGrpSpPr>
      <p:grpSpPr>
        <a:xfrm>
          <a:off x="0" y="0"/>
          <a:ext cx="0" cy="0"/>
          <a:chOff x="0" y="0"/>
          <a:chExt cx="0" cy="0"/>
        </a:xfrm>
      </p:grpSpPr>
      <p:sp>
        <p:nvSpPr>
          <p:cNvPr id="120" name="Google Shape;120;p13"/>
          <p:cNvSpPr/>
          <p:nvPr/>
        </p:nvSpPr>
        <p:spPr>
          <a:xfrm>
            <a:off x="0" y="-2550"/>
            <a:ext cx="9144000" cy="5146200"/>
          </a:xfrm>
          <a:prstGeom prst="rect">
            <a:avLst/>
          </a:prstGeom>
          <a:gradFill>
            <a:gsLst>
              <a:gs pos="0">
                <a:schemeClr val="accent3"/>
              </a:gs>
              <a:gs pos="100000">
                <a:schemeClr val="accent4"/>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cxnSp>
        <p:nvCxnSpPr>
          <p:cNvPr id="121" name="Google Shape;121;p13"/>
          <p:cNvCxnSpPr/>
          <p:nvPr/>
        </p:nvCxnSpPr>
        <p:spPr>
          <a:xfrm>
            <a:off x="420850" y="1004300"/>
            <a:ext cx="6102300" cy="0"/>
          </a:xfrm>
          <a:prstGeom prst="straightConnector1">
            <a:avLst/>
          </a:prstGeom>
          <a:noFill/>
          <a:ln cap="flat" cmpd="sng" w="38100">
            <a:solidFill>
              <a:srgbClr val="FFFFFF"/>
            </a:solidFill>
            <a:prstDash val="solid"/>
            <a:round/>
            <a:headEnd len="med" w="med" type="none"/>
            <a:tailEnd len="med" w="med" type="none"/>
          </a:ln>
        </p:spPr>
      </p:cxnSp>
      <p:cxnSp>
        <p:nvCxnSpPr>
          <p:cNvPr id="122" name="Google Shape;122;p13"/>
          <p:cNvCxnSpPr/>
          <p:nvPr/>
        </p:nvCxnSpPr>
        <p:spPr>
          <a:xfrm>
            <a:off x="420850" y="4230000"/>
            <a:ext cx="6102300" cy="0"/>
          </a:xfrm>
          <a:prstGeom prst="straightConnector1">
            <a:avLst/>
          </a:prstGeom>
          <a:noFill/>
          <a:ln cap="flat" cmpd="sng" w="38100">
            <a:solidFill>
              <a:srgbClr val="FFFFFF"/>
            </a:solidFill>
            <a:prstDash val="solid"/>
            <a:round/>
            <a:headEnd len="med" w="med" type="none"/>
            <a:tailEnd len="med" w="med" type="none"/>
          </a:ln>
        </p:spPr>
      </p:cxnSp>
      <p:sp>
        <p:nvSpPr>
          <p:cNvPr id="123" name="Google Shape;123;p13"/>
          <p:cNvSpPr txBox="1"/>
          <p:nvPr>
            <p:ph type="title"/>
          </p:nvPr>
        </p:nvSpPr>
        <p:spPr>
          <a:xfrm>
            <a:off x="420750" y="982375"/>
            <a:ext cx="6102300" cy="3255300"/>
          </a:xfrm>
          <a:prstGeom prst="rect">
            <a:avLst/>
          </a:prstGeom>
        </p:spPr>
        <p:txBody>
          <a:bodyPr anchorCtr="0" anchor="ctr" bIns="91425" lIns="0" spcFirstLastPara="1" rIns="137150" wrap="square" tIns="91425">
            <a:noAutofit/>
          </a:bodyPr>
          <a:lstStyle>
            <a:lvl1pPr lvl="0" rtl="0">
              <a:lnSpc>
                <a:spcPct val="90000"/>
              </a:lnSpc>
              <a:spcBef>
                <a:spcPts val="0"/>
              </a:spcBef>
              <a:spcAft>
                <a:spcPts val="0"/>
              </a:spcAft>
              <a:buNone/>
              <a:defRPr b="0" sz="4000">
                <a:solidFill>
                  <a:srgbClr val="FFFFFF"/>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9pPr>
          </a:lstStyle>
          <a:p/>
        </p:txBody>
      </p:sp>
      <p:sp>
        <p:nvSpPr>
          <p:cNvPr id="124" name="Google Shape;124;p13"/>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125" name="Google Shape;125;p13"/>
          <p:cNvPicPr preferRelativeResize="0"/>
          <p:nvPr/>
        </p:nvPicPr>
        <p:blipFill>
          <a:blip r:embed="rId2">
            <a:alphaModFix/>
          </a:blip>
          <a:stretch>
            <a:fillRect/>
          </a:stretch>
        </p:blipFill>
        <p:spPr>
          <a:xfrm>
            <a:off x="364114" y="229573"/>
            <a:ext cx="1141451" cy="238490"/>
          </a:xfrm>
          <a:prstGeom prst="rect">
            <a:avLst/>
          </a:prstGeom>
          <a:noFill/>
          <a:ln>
            <a:noFill/>
          </a:ln>
        </p:spPr>
      </p:pic>
      <p:pic>
        <p:nvPicPr>
          <p:cNvPr id="126" name="Google Shape;126;p13"/>
          <p:cNvPicPr preferRelativeResize="0"/>
          <p:nvPr/>
        </p:nvPicPr>
        <p:blipFill rotWithShape="1">
          <a:blip r:embed="rId3">
            <a:alphaModFix/>
          </a:blip>
          <a:srcRect b="17759" l="0" r="96619" t="18949"/>
          <a:stretch/>
        </p:blipFill>
        <p:spPr>
          <a:xfrm>
            <a:off x="0" y="974725"/>
            <a:ext cx="309149" cy="3255274"/>
          </a:xfrm>
          <a:prstGeom prst="rect">
            <a:avLst/>
          </a:prstGeom>
          <a:noFill/>
          <a:ln>
            <a:noFill/>
          </a:ln>
        </p:spPr>
      </p:pic>
      <p:pic>
        <p:nvPicPr>
          <p:cNvPr id="127" name="Google Shape;127;p13"/>
          <p:cNvPicPr preferRelativeResize="0"/>
          <p:nvPr/>
        </p:nvPicPr>
        <p:blipFill rotWithShape="1">
          <a:blip r:embed="rId3">
            <a:alphaModFix/>
          </a:blip>
          <a:srcRect b="17759" l="72829" r="0" t="18949"/>
          <a:stretch/>
        </p:blipFill>
        <p:spPr>
          <a:xfrm>
            <a:off x="6660000" y="982375"/>
            <a:ext cx="2484475" cy="32552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9">
  <p:cSld name="CUSTOM_9_1_1_1_1">
    <p:bg>
      <p:bgPr>
        <a:solidFill>
          <a:schemeClr val="dk1"/>
        </a:solidFill>
      </p:bgPr>
    </p:bg>
    <p:spTree>
      <p:nvGrpSpPr>
        <p:cNvPr id="128" name="Shape 128"/>
        <p:cNvGrpSpPr/>
        <p:nvPr/>
      </p:nvGrpSpPr>
      <p:grpSpPr>
        <a:xfrm>
          <a:off x="0" y="0"/>
          <a:ext cx="0" cy="0"/>
          <a:chOff x="0" y="0"/>
          <a:chExt cx="0" cy="0"/>
        </a:xfrm>
      </p:grpSpPr>
      <p:sp>
        <p:nvSpPr>
          <p:cNvPr id="129" name="Google Shape;129;p14"/>
          <p:cNvSpPr/>
          <p:nvPr/>
        </p:nvSpPr>
        <p:spPr>
          <a:xfrm>
            <a:off x="0" y="0"/>
            <a:ext cx="9144000" cy="5143500"/>
          </a:xfrm>
          <a:prstGeom prst="rect">
            <a:avLst/>
          </a:prstGeom>
          <a:gradFill>
            <a:gsLst>
              <a:gs pos="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 name="Google Shape;130;p14"/>
          <p:cNvCxnSpPr/>
          <p:nvPr/>
        </p:nvCxnSpPr>
        <p:spPr>
          <a:xfrm>
            <a:off x="420850" y="1004300"/>
            <a:ext cx="6102300" cy="0"/>
          </a:xfrm>
          <a:prstGeom prst="straightConnector1">
            <a:avLst/>
          </a:prstGeom>
          <a:noFill/>
          <a:ln cap="flat" cmpd="sng" w="38100">
            <a:solidFill>
              <a:srgbClr val="FFFFFF"/>
            </a:solidFill>
            <a:prstDash val="solid"/>
            <a:round/>
            <a:headEnd len="med" w="med" type="none"/>
            <a:tailEnd len="med" w="med" type="none"/>
          </a:ln>
        </p:spPr>
      </p:cxnSp>
      <p:cxnSp>
        <p:nvCxnSpPr>
          <p:cNvPr id="131" name="Google Shape;131;p14"/>
          <p:cNvCxnSpPr/>
          <p:nvPr/>
        </p:nvCxnSpPr>
        <p:spPr>
          <a:xfrm>
            <a:off x="420850" y="4230000"/>
            <a:ext cx="6102300" cy="0"/>
          </a:xfrm>
          <a:prstGeom prst="straightConnector1">
            <a:avLst/>
          </a:prstGeom>
          <a:noFill/>
          <a:ln cap="flat" cmpd="sng" w="38100">
            <a:solidFill>
              <a:srgbClr val="FFFFFF"/>
            </a:solidFill>
            <a:prstDash val="solid"/>
            <a:round/>
            <a:headEnd len="med" w="med" type="none"/>
            <a:tailEnd len="med" w="med" type="none"/>
          </a:ln>
        </p:spPr>
      </p:cxnSp>
      <p:sp>
        <p:nvSpPr>
          <p:cNvPr id="132" name="Google Shape;132;p14"/>
          <p:cNvSpPr txBox="1"/>
          <p:nvPr>
            <p:ph type="title"/>
          </p:nvPr>
        </p:nvSpPr>
        <p:spPr>
          <a:xfrm>
            <a:off x="420750" y="982375"/>
            <a:ext cx="6102300" cy="3255300"/>
          </a:xfrm>
          <a:prstGeom prst="rect">
            <a:avLst/>
          </a:prstGeom>
        </p:spPr>
        <p:txBody>
          <a:bodyPr anchorCtr="0" anchor="ctr" bIns="91425" lIns="0" spcFirstLastPara="1" rIns="137150" wrap="square" tIns="91425">
            <a:noAutofit/>
          </a:bodyPr>
          <a:lstStyle>
            <a:lvl1pPr lvl="0" rtl="0">
              <a:lnSpc>
                <a:spcPct val="90000"/>
              </a:lnSpc>
              <a:spcBef>
                <a:spcPts val="0"/>
              </a:spcBef>
              <a:spcAft>
                <a:spcPts val="0"/>
              </a:spcAft>
              <a:buNone/>
              <a:defRPr b="0" sz="4000">
                <a:solidFill>
                  <a:srgbClr val="FFFFFF"/>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9pPr>
          </a:lstStyle>
          <a:p/>
        </p:txBody>
      </p:sp>
      <p:sp>
        <p:nvSpPr>
          <p:cNvPr id="133" name="Google Shape;133;p14"/>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134" name="Google Shape;134;p14"/>
          <p:cNvPicPr preferRelativeResize="0"/>
          <p:nvPr/>
        </p:nvPicPr>
        <p:blipFill>
          <a:blip r:embed="rId2">
            <a:alphaModFix/>
          </a:blip>
          <a:stretch>
            <a:fillRect/>
          </a:stretch>
        </p:blipFill>
        <p:spPr>
          <a:xfrm>
            <a:off x="364114" y="229573"/>
            <a:ext cx="1141451" cy="238490"/>
          </a:xfrm>
          <a:prstGeom prst="rect">
            <a:avLst/>
          </a:prstGeom>
          <a:noFill/>
          <a:ln>
            <a:noFill/>
          </a:ln>
        </p:spPr>
      </p:pic>
      <p:pic>
        <p:nvPicPr>
          <p:cNvPr id="135" name="Google Shape;135;p14"/>
          <p:cNvPicPr preferRelativeResize="0"/>
          <p:nvPr/>
        </p:nvPicPr>
        <p:blipFill rotWithShape="1">
          <a:blip r:embed="rId3">
            <a:alphaModFix/>
          </a:blip>
          <a:srcRect b="17759" l="0" r="96619" t="18949"/>
          <a:stretch/>
        </p:blipFill>
        <p:spPr>
          <a:xfrm>
            <a:off x="0" y="974725"/>
            <a:ext cx="309149" cy="3255274"/>
          </a:xfrm>
          <a:prstGeom prst="rect">
            <a:avLst/>
          </a:prstGeom>
          <a:noFill/>
          <a:ln>
            <a:noFill/>
          </a:ln>
        </p:spPr>
      </p:pic>
      <p:pic>
        <p:nvPicPr>
          <p:cNvPr id="136" name="Google Shape;136;p14"/>
          <p:cNvPicPr preferRelativeResize="0"/>
          <p:nvPr/>
        </p:nvPicPr>
        <p:blipFill rotWithShape="1">
          <a:blip r:embed="rId3">
            <a:alphaModFix/>
          </a:blip>
          <a:srcRect b="17759" l="72829" r="0" t="18949"/>
          <a:stretch/>
        </p:blipFill>
        <p:spPr>
          <a:xfrm>
            <a:off x="6660000" y="982375"/>
            <a:ext cx="2484475" cy="32552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Black">
  <p:cSld name="CUSTOM_5">
    <p:bg>
      <p:bgPr>
        <a:solidFill>
          <a:schemeClr val="dk1"/>
        </a:solidFill>
      </p:bgPr>
    </p:bg>
    <p:spTree>
      <p:nvGrpSpPr>
        <p:cNvPr id="137" name="Shape 137"/>
        <p:cNvGrpSpPr/>
        <p:nvPr/>
      </p:nvGrpSpPr>
      <p:grpSpPr>
        <a:xfrm>
          <a:off x="0" y="0"/>
          <a:ext cx="0" cy="0"/>
          <a:chOff x="0" y="0"/>
          <a:chExt cx="0" cy="0"/>
        </a:xfrm>
      </p:grpSpPr>
      <p:sp>
        <p:nvSpPr>
          <p:cNvPr id="138" name="Google Shape;138;p15"/>
          <p:cNvSpPr txBox="1"/>
          <p:nvPr>
            <p:ph type="title"/>
          </p:nvPr>
        </p:nvSpPr>
        <p:spPr>
          <a:xfrm>
            <a:off x="309150" y="982375"/>
            <a:ext cx="8437500" cy="3255300"/>
          </a:xfrm>
          <a:prstGeom prst="rect">
            <a:avLst/>
          </a:prstGeom>
        </p:spPr>
        <p:txBody>
          <a:bodyPr anchorCtr="0" anchor="ctr" bIns="91425" lIns="137150" spcFirstLastPara="1" rIns="137150" wrap="square" tIns="91425">
            <a:noAutofit/>
          </a:bodyPr>
          <a:lstStyle>
            <a:lvl1pPr lvl="0" rtl="0">
              <a:lnSpc>
                <a:spcPct val="90000"/>
              </a:lnSpc>
              <a:spcBef>
                <a:spcPts val="0"/>
              </a:spcBef>
              <a:spcAft>
                <a:spcPts val="0"/>
              </a:spcAft>
              <a:buNone/>
              <a:defRPr b="0" sz="5000">
                <a:solidFill>
                  <a:srgbClr val="FFFFFF"/>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9pPr>
          </a:lstStyle>
          <a:p/>
        </p:txBody>
      </p:sp>
      <p:sp>
        <p:nvSpPr>
          <p:cNvPr id="139" name="Google Shape;139;p15"/>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140" name="Google Shape;140;p15"/>
          <p:cNvPicPr preferRelativeResize="0"/>
          <p:nvPr/>
        </p:nvPicPr>
        <p:blipFill>
          <a:blip r:embed="rId2">
            <a:alphaModFix/>
          </a:blip>
          <a:stretch>
            <a:fillRect/>
          </a:stretch>
        </p:blipFill>
        <p:spPr>
          <a:xfrm>
            <a:off x="364114" y="229573"/>
            <a:ext cx="1141451" cy="23849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hite">
  <p:cSld name="CUSTOM_5_1">
    <p:bg>
      <p:bgPr>
        <a:solidFill>
          <a:schemeClr val="accent1"/>
        </a:solidFill>
      </p:bgPr>
    </p:bg>
    <p:spTree>
      <p:nvGrpSpPr>
        <p:cNvPr id="141" name="Shape 141"/>
        <p:cNvGrpSpPr/>
        <p:nvPr/>
      </p:nvGrpSpPr>
      <p:grpSpPr>
        <a:xfrm>
          <a:off x="0" y="0"/>
          <a:ext cx="0" cy="0"/>
          <a:chOff x="0" y="0"/>
          <a:chExt cx="0" cy="0"/>
        </a:xfrm>
      </p:grpSpPr>
      <p:sp>
        <p:nvSpPr>
          <p:cNvPr id="142" name="Google Shape;142;p16"/>
          <p:cNvSpPr txBox="1"/>
          <p:nvPr>
            <p:ph type="title"/>
          </p:nvPr>
        </p:nvSpPr>
        <p:spPr>
          <a:xfrm>
            <a:off x="309150" y="982375"/>
            <a:ext cx="8437500" cy="3255300"/>
          </a:xfrm>
          <a:prstGeom prst="rect">
            <a:avLst/>
          </a:prstGeom>
        </p:spPr>
        <p:txBody>
          <a:bodyPr anchorCtr="0" anchor="ctr" bIns="91425" lIns="137150" spcFirstLastPara="1" rIns="137150" wrap="square" tIns="91425">
            <a:noAutofit/>
          </a:bodyPr>
          <a:lstStyle>
            <a:lvl1pPr lvl="0" rtl="0">
              <a:lnSpc>
                <a:spcPct val="90000"/>
              </a:lnSpc>
              <a:spcBef>
                <a:spcPts val="0"/>
              </a:spcBef>
              <a:spcAft>
                <a:spcPts val="0"/>
              </a:spcAft>
              <a:buNone/>
              <a:defRPr b="0" sz="5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9pPr>
          </a:lstStyle>
          <a:p/>
        </p:txBody>
      </p:sp>
      <p:pic>
        <p:nvPicPr>
          <p:cNvPr id="143" name="Google Shape;143;p16"/>
          <p:cNvPicPr preferRelativeResize="0"/>
          <p:nvPr/>
        </p:nvPicPr>
        <p:blipFill>
          <a:blip r:embed="rId2">
            <a:alphaModFix/>
          </a:blip>
          <a:stretch>
            <a:fillRect/>
          </a:stretch>
        </p:blipFill>
        <p:spPr>
          <a:xfrm>
            <a:off x="419104" y="288075"/>
            <a:ext cx="1031497" cy="121500"/>
          </a:xfrm>
          <a:prstGeom prst="rect">
            <a:avLst/>
          </a:prstGeom>
          <a:noFill/>
          <a:ln>
            <a:noFill/>
          </a:ln>
        </p:spPr>
      </p:pic>
      <p:sp>
        <p:nvSpPr>
          <p:cNvPr id="144" name="Google Shape;144;p16"/>
          <p:cNvSpPr/>
          <p:nvPr/>
        </p:nvSpPr>
        <p:spPr>
          <a:xfrm>
            <a:off x="0" y="0"/>
            <a:ext cx="342900" cy="5010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_Headline Slide">
  <p:cSld name="CUSTOM">
    <p:spTree>
      <p:nvGrpSpPr>
        <p:cNvPr id="145" name="Shape 145"/>
        <p:cNvGrpSpPr/>
        <p:nvPr/>
      </p:nvGrpSpPr>
      <p:grpSpPr>
        <a:xfrm>
          <a:off x="0" y="0"/>
          <a:ext cx="0" cy="0"/>
          <a:chOff x="0" y="0"/>
          <a:chExt cx="0" cy="0"/>
        </a:xfrm>
      </p:grpSpPr>
      <p:sp>
        <p:nvSpPr>
          <p:cNvPr id="146" name="Google Shape;146;p17"/>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rgbClr val="000000"/>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rgbClr val="000000"/>
                </a:solidFill>
                <a:latin typeface="Proxima Nova"/>
                <a:ea typeface="Proxima Nova"/>
                <a:cs typeface="Proxima Nova"/>
                <a:sym typeface="Proxima Nova"/>
              </a:defRPr>
            </a:lvl2pPr>
            <a:lvl3pPr lvl="2" rtl="0">
              <a:spcBef>
                <a:spcPts val="0"/>
              </a:spcBef>
              <a:spcAft>
                <a:spcPts val="0"/>
              </a:spcAft>
              <a:buNone/>
              <a:defRPr sz="1400">
                <a:solidFill>
                  <a:srgbClr val="000000"/>
                </a:solidFill>
                <a:latin typeface="Proxima Nova"/>
                <a:ea typeface="Proxima Nova"/>
                <a:cs typeface="Proxima Nova"/>
                <a:sym typeface="Proxima Nova"/>
              </a:defRPr>
            </a:lvl3pPr>
            <a:lvl4pPr lvl="3" rtl="0">
              <a:spcBef>
                <a:spcPts val="0"/>
              </a:spcBef>
              <a:spcAft>
                <a:spcPts val="0"/>
              </a:spcAft>
              <a:buNone/>
              <a:defRPr sz="1400">
                <a:solidFill>
                  <a:srgbClr val="000000"/>
                </a:solidFill>
                <a:latin typeface="Proxima Nova"/>
                <a:ea typeface="Proxima Nova"/>
                <a:cs typeface="Proxima Nova"/>
                <a:sym typeface="Proxima Nova"/>
              </a:defRPr>
            </a:lvl4pPr>
            <a:lvl5pPr lvl="4" rtl="0">
              <a:spcBef>
                <a:spcPts val="0"/>
              </a:spcBef>
              <a:spcAft>
                <a:spcPts val="0"/>
              </a:spcAft>
              <a:buNone/>
              <a:defRPr sz="1400">
                <a:solidFill>
                  <a:srgbClr val="000000"/>
                </a:solidFill>
                <a:latin typeface="Proxima Nova"/>
                <a:ea typeface="Proxima Nova"/>
                <a:cs typeface="Proxima Nova"/>
                <a:sym typeface="Proxima Nova"/>
              </a:defRPr>
            </a:lvl5pPr>
            <a:lvl6pPr lvl="5" rtl="0">
              <a:spcBef>
                <a:spcPts val="0"/>
              </a:spcBef>
              <a:spcAft>
                <a:spcPts val="0"/>
              </a:spcAft>
              <a:buNone/>
              <a:defRPr sz="1400">
                <a:solidFill>
                  <a:srgbClr val="000000"/>
                </a:solidFill>
                <a:latin typeface="Proxima Nova"/>
                <a:ea typeface="Proxima Nova"/>
                <a:cs typeface="Proxima Nova"/>
                <a:sym typeface="Proxima Nova"/>
              </a:defRPr>
            </a:lvl6pPr>
            <a:lvl7pPr lvl="6" rtl="0">
              <a:spcBef>
                <a:spcPts val="0"/>
              </a:spcBef>
              <a:spcAft>
                <a:spcPts val="0"/>
              </a:spcAft>
              <a:buNone/>
              <a:defRPr sz="1400">
                <a:solidFill>
                  <a:srgbClr val="000000"/>
                </a:solidFill>
                <a:latin typeface="Proxima Nova"/>
                <a:ea typeface="Proxima Nova"/>
                <a:cs typeface="Proxima Nova"/>
                <a:sym typeface="Proxima Nova"/>
              </a:defRPr>
            </a:lvl7pPr>
            <a:lvl8pPr lvl="7" rtl="0">
              <a:spcBef>
                <a:spcPts val="0"/>
              </a:spcBef>
              <a:spcAft>
                <a:spcPts val="0"/>
              </a:spcAft>
              <a:buNone/>
              <a:defRPr sz="1400">
                <a:solidFill>
                  <a:srgbClr val="000000"/>
                </a:solidFill>
                <a:latin typeface="Proxima Nova"/>
                <a:ea typeface="Proxima Nova"/>
                <a:cs typeface="Proxima Nova"/>
                <a:sym typeface="Proxima Nova"/>
              </a:defRPr>
            </a:lvl8pPr>
            <a:lvl9pPr lvl="8" rtl="0">
              <a:spcBef>
                <a:spcPts val="0"/>
              </a:spcBef>
              <a:spcAft>
                <a:spcPts val="0"/>
              </a:spcAft>
              <a:buNone/>
              <a:defRPr sz="1400">
                <a:solidFill>
                  <a:srgbClr val="000000"/>
                </a:solidFill>
                <a:latin typeface="Proxima Nova"/>
                <a:ea typeface="Proxima Nova"/>
                <a:cs typeface="Proxima Nova"/>
                <a:sym typeface="Proxima Nova"/>
              </a:defRPr>
            </a:lvl9pPr>
          </a:lstStyle>
          <a:p/>
        </p:txBody>
      </p:sp>
      <p:sp>
        <p:nvSpPr>
          <p:cNvPr id="147" name="Google Shape;147;p17"/>
          <p:cNvSpPr txBox="1"/>
          <p:nvPr>
            <p:ph idx="1"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latin typeface="Proxima Nova"/>
                <a:ea typeface="Proxima Nova"/>
                <a:cs typeface="Proxima Nova"/>
                <a:sym typeface="Proxima Nova"/>
              </a:defRPr>
            </a:lvl1pPr>
            <a:lvl2pPr lvl="1" rtl="0">
              <a:lnSpc>
                <a:spcPct val="100000"/>
              </a:lnSpc>
              <a:spcBef>
                <a:spcPts val="0"/>
              </a:spcBef>
              <a:spcAft>
                <a:spcPts val="0"/>
              </a:spcAft>
              <a:buNone/>
              <a:defRPr sz="1300">
                <a:latin typeface="Proxima Nova"/>
                <a:ea typeface="Proxima Nova"/>
                <a:cs typeface="Proxima Nova"/>
                <a:sym typeface="Proxima Nova"/>
              </a:defRPr>
            </a:lvl2pPr>
            <a:lvl3pPr lvl="2" rtl="0">
              <a:lnSpc>
                <a:spcPct val="100000"/>
              </a:lnSpc>
              <a:spcBef>
                <a:spcPts val="0"/>
              </a:spcBef>
              <a:spcAft>
                <a:spcPts val="0"/>
              </a:spcAft>
              <a:buNone/>
              <a:defRPr sz="1300">
                <a:latin typeface="Proxima Nova"/>
                <a:ea typeface="Proxima Nova"/>
                <a:cs typeface="Proxima Nova"/>
                <a:sym typeface="Proxima Nova"/>
              </a:defRPr>
            </a:lvl3pPr>
            <a:lvl4pPr lvl="3" rtl="0">
              <a:lnSpc>
                <a:spcPct val="100000"/>
              </a:lnSpc>
              <a:spcBef>
                <a:spcPts val="0"/>
              </a:spcBef>
              <a:spcAft>
                <a:spcPts val="0"/>
              </a:spcAft>
              <a:buNone/>
              <a:defRPr sz="1300">
                <a:latin typeface="Proxima Nova"/>
                <a:ea typeface="Proxima Nova"/>
                <a:cs typeface="Proxima Nova"/>
                <a:sym typeface="Proxima Nova"/>
              </a:defRPr>
            </a:lvl4pPr>
            <a:lvl5pPr lvl="4" rtl="0">
              <a:lnSpc>
                <a:spcPct val="100000"/>
              </a:lnSpc>
              <a:spcBef>
                <a:spcPts val="0"/>
              </a:spcBef>
              <a:spcAft>
                <a:spcPts val="0"/>
              </a:spcAft>
              <a:buNone/>
              <a:defRPr sz="1300">
                <a:latin typeface="Proxima Nova"/>
                <a:ea typeface="Proxima Nova"/>
                <a:cs typeface="Proxima Nova"/>
                <a:sym typeface="Proxima Nova"/>
              </a:defRPr>
            </a:lvl5pPr>
            <a:lvl6pPr lvl="5" rtl="0">
              <a:lnSpc>
                <a:spcPct val="100000"/>
              </a:lnSpc>
              <a:spcBef>
                <a:spcPts val="0"/>
              </a:spcBef>
              <a:spcAft>
                <a:spcPts val="0"/>
              </a:spcAft>
              <a:buNone/>
              <a:defRPr sz="1300">
                <a:latin typeface="Proxima Nova"/>
                <a:ea typeface="Proxima Nova"/>
                <a:cs typeface="Proxima Nova"/>
                <a:sym typeface="Proxima Nova"/>
              </a:defRPr>
            </a:lvl6pPr>
            <a:lvl7pPr lvl="6" rtl="0">
              <a:lnSpc>
                <a:spcPct val="100000"/>
              </a:lnSpc>
              <a:spcBef>
                <a:spcPts val="0"/>
              </a:spcBef>
              <a:spcAft>
                <a:spcPts val="0"/>
              </a:spcAft>
              <a:buNone/>
              <a:defRPr sz="1300">
                <a:latin typeface="Proxima Nova"/>
                <a:ea typeface="Proxima Nova"/>
                <a:cs typeface="Proxima Nova"/>
                <a:sym typeface="Proxima Nova"/>
              </a:defRPr>
            </a:lvl7pPr>
            <a:lvl8pPr lvl="7" rtl="0">
              <a:lnSpc>
                <a:spcPct val="100000"/>
              </a:lnSpc>
              <a:spcBef>
                <a:spcPts val="0"/>
              </a:spcBef>
              <a:spcAft>
                <a:spcPts val="0"/>
              </a:spcAft>
              <a:buNone/>
              <a:defRPr sz="1300">
                <a:latin typeface="Proxima Nova"/>
                <a:ea typeface="Proxima Nova"/>
                <a:cs typeface="Proxima Nova"/>
                <a:sym typeface="Proxima Nova"/>
              </a:defRPr>
            </a:lvl8pPr>
            <a:lvl9pPr lvl="8" rtl="0">
              <a:lnSpc>
                <a:spcPct val="100000"/>
              </a:lnSpc>
              <a:spcBef>
                <a:spcPts val="0"/>
              </a:spcBef>
              <a:spcAft>
                <a:spcPts val="0"/>
              </a:spcAft>
              <a:buNone/>
              <a:defRPr sz="1300">
                <a:latin typeface="Proxima Nova"/>
                <a:ea typeface="Proxima Nova"/>
                <a:cs typeface="Proxima Nova"/>
                <a:sym typeface="Proxima Nova"/>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_Carnival Curve Slide">
  <p:cSld name="CUSTOM_2">
    <p:spTree>
      <p:nvGrpSpPr>
        <p:cNvPr id="148" name="Shape 148"/>
        <p:cNvGrpSpPr/>
        <p:nvPr/>
      </p:nvGrpSpPr>
      <p:grpSpPr>
        <a:xfrm>
          <a:off x="0" y="0"/>
          <a:ext cx="0" cy="0"/>
          <a:chOff x="0" y="0"/>
          <a:chExt cx="0" cy="0"/>
        </a:xfrm>
      </p:grpSpPr>
      <p:pic>
        <p:nvPicPr>
          <p:cNvPr id="149" name="Google Shape;149;p18"/>
          <p:cNvPicPr preferRelativeResize="0"/>
          <p:nvPr/>
        </p:nvPicPr>
        <p:blipFill>
          <a:blip r:embed="rId2">
            <a:alphaModFix/>
          </a:blip>
          <a:stretch>
            <a:fillRect/>
          </a:stretch>
        </p:blipFill>
        <p:spPr>
          <a:xfrm>
            <a:off x="876" y="0"/>
            <a:ext cx="9142225" cy="5143501"/>
          </a:xfrm>
          <a:prstGeom prst="rect">
            <a:avLst/>
          </a:prstGeom>
          <a:noFill/>
          <a:ln>
            <a:noFill/>
          </a:ln>
        </p:spPr>
      </p:pic>
      <p:sp>
        <p:nvSpPr>
          <p:cNvPr id="150" name="Google Shape;150;p18"/>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rgbClr val="000000"/>
                </a:solidFill>
                <a:latin typeface="Proxima Nova Extrabold"/>
                <a:ea typeface="Proxima Nova Extrabold"/>
                <a:cs typeface="Proxima Nova Extrabold"/>
                <a:sym typeface="Proxima Nova Extrabold"/>
              </a:defRPr>
            </a:lvl1pPr>
            <a:lvl2pPr lvl="1" rtl="0">
              <a:spcBef>
                <a:spcPts val="0"/>
              </a:spcBef>
              <a:spcAft>
                <a:spcPts val="0"/>
              </a:spcAft>
              <a:buNone/>
              <a:defRPr sz="1400">
                <a:latin typeface="Proxima Nova"/>
                <a:ea typeface="Proxima Nova"/>
                <a:cs typeface="Proxima Nova"/>
                <a:sym typeface="Proxima Nova"/>
              </a:defRPr>
            </a:lvl2pPr>
            <a:lvl3pPr lvl="2" rtl="0">
              <a:spcBef>
                <a:spcPts val="0"/>
              </a:spcBef>
              <a:spcAft>
                <a:spcPts val="0"/>
              </a:spcAft>
              <a:buNone/>
              <a:defRPr sz="1400">
                <a:latin typeface="Proxima Nova"/>
                <a:ea typeface="Proxima Nova"/>
                <a:cs typeface="Proxima Nova"/>
                <a:sym typeface="Proxima Nova"/>
              </a:defRPr>
            </a:lvl3pPr>
            <a:lvl4pPr lvl="3" rtl="0">
              <a:spcBef>
                <a:spcPts val="0"/>
              </a:spcBef>
              <a:spcAft>
                <a:spcPts val="0"/>
              </a:spcAft>
              <a:buNone/>
              <a:defRPr sz="1400">
                <a:latin typeface="Proxima Nova"/>
                <a:ea typeface="Proxima Nova"/>
                <a:cs typeface="Proxima Nova"/>
                <a:sym typeface="Proxima Nova"/>
              </a:defRPr>
            </a:lvl4pPr>
            <a:lvl5pPr lvl="4" rtl="0">
              <a:spcBef>
                <a:spcPts val="0"/>
              </a:spcBef>
              <a:spcAft>
                <a:spcPts val="0"/>
              </a:spcAft>
              <a:buNone/>
              <a:defRPr sz="1400">
                <a:latin typeface="Proxima Nova"/>
                <a:ea typeface="Proxima Nova"/>
                <a:cs typeface="Proxima Nova"/>
                <a:sym typeface="Proxima Nova"/>
              </a:defRPr>
            </a:lvl5pPr>
            <a:lvl6pPr lvl="5" rtl="0">
              <a:spcBef>
                <a:spcPts val="0"/>
              </a:spcBef>
              <a:spcAft>
                <a:spcPts val="0"/>
              </a:spcAft>
              <a:buNone/>
              <a:defRPr sz="1400">
                <a:latin typeface="Proxima Nova"/>
                <a:ea typeface="Proxima Nova"/>
                <a:cs typeface="Proxima Nova"/>
                <a:sym typeface="Proxima Nova"/>
              </a:defRPr>
            </a:lvl6pPr>
            <a:lvl7pPr lvl="6" rtl="0">
              <a:spcBef>
                <a:spcPts val="0"/>
              </a:spcBef>
              <a:spcAft>
                <a:spcPts val="0"/>
              </a:spcAft>
              <a:buNone/>
              <a:defRPr sz="1400">
                <a:latin typeface="Proxima Nova"/>
                <a:ea typeface="Proxima Nova"/>
                <a:cs typeface="Proxima Nova"/>
                <a:sym typeface="Proxima Nova"/>
              </a:defRPr>
            </a:lvl7pPr>
            <a:lvl8pPr lvl="7" rtl="0">
              <a:spcBef>
                <a:spcPts val="0"/>
              </a:spcBef>
              <a:spcAft>
                <a:spcPts val="0"/>
              </a:spcAft>
              <a:buNone/>
              <a:defRPr sz="1400">
                <a:latin typeface="Proxima Nova"/>
                <a:ea typeface="Proxima Nova"/>
                <a:cs typeface="Proxima Nova"/>
                <a:sym typeface="Proxima Nova"/>
              </a:defRPr>
            </a:lvl8pPr>
            <a:lvl9pPr lvl="8" rtl="0">
              <a:spcBef>
                <a:spcPts val="0"/>
              </a:spcBef>
              <a:spcAft>
                <a:spcPts val="0"/>
              </a:spcAft>
              <a:buNone/>
              <a:defRPr sz="1400">
                <a:latin typeface="Proxima Nova"/>
                <a:ea typeface="Proxima Nova"/>
                <a:cs typeface="Proxima Nova"/>
                <a:sym typeface="Proxima Nova"/>
              </a:defRPr>
            </a:lvl9pPr>
          </a:lstStyle>
          <a:p/>
        </p:txBody>
      </p:sp>
      <p:sp>
        <p:nvSpPr>
          <p:cNvPr id="151" name="Google Shape;151;p18"/>
          <p:cNvSpPr txBox="1"/>
          <p:nvPr>
            <p:ph idx="1"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latin typeface="Proxima Nova"/>
                <a:ea typeface="Proxima Nova"/>
                <a:cs typeface="Proxima Nova"/>
                <a:sym typeface="Proxima Nova"/>
              </a:defRPr>
            </a:lvl1pPr>
            <a:lvl2pPr lvl="1" rtl="0">
              <a:lnSpc>
                <a:spcPct val="100000"/>
              </a:lnSpc>
              <a:spcBef>
                <a:spcPts val="0"/>
              </a:spcBef>
              <a:spcAft>
                <a:spcPts val="0"/>
              </a:spcAft>
              <a:buNone/>
              <a:defRPr sz="1300">
                <a:latin typeface="Proxima Nova"/>
                <a:ea typeface="Proxima Nova"/>
                <a:cs typeface="Proxima Nova"/>
                <a:sym typeface="Proxima Nova"/>
              </a:defRPr>
            </a:lvl2pPr>
            <a:lvl3pPr lvl="2" rtl="0">
              <a:lnSpc>
                <a:spcPct val="100000"/>
              </a:lnSpc>
              <a:spcBef>
                <a:spcPts val="0"/>
              </a:spcBef>
              <a:spcAft>
                <a:spcPts val="0"/>
              </a:spcAft>
              <a:buNone/>
              <a:defRPr sz="1300">
                <a:latin typeface="Proxima Nova"/>
                <a:ea typeface="Proxima Nova"/>
                <a:cs typeface="Proxima Nova"/>
                <a:sym typeface="Proxima Nova"/>
              </a:defRPr>
            </a:lvl3pPr>
            <a:lvl4pPr lvl="3" rtl="0">
              <a:lnSpc>
                <a:spcPct val="100000"/>
              </a:lnSpc>
              <a:spcBef>
                <a:spcPts val="0"/>
              </a:spcBef>
              <a:spcAft>
                <a:spcPts val="0"/>
              </a:spcAft>
              <a:buNone/>
              <a:defRPr sz="1300">
                <a:latin typeface="Proxima Nova"/>
                <a:ea typeface="Proxima Nova"/>
                <a:cs typeface="Proxima Nova"/>
                <a:sym typeface="Proxima Nova"/>
              </a:defRPr>
            </a:lvl4pPr>
            <a:lvl5pPr lvl="4" rtl="0">
              <a:lnSpc>
                <a:spcPct val="100000"/>
              </a:lnSpc>
              <a:spcBef>
                <a:spcPts val="0"/>
              </a:spcBef>
              <a:spcAft>
                <a:spcPts val="0"/>
              </a:spcAft>
              <a:buNone/>
              <a:defRPr sz="1300">
                <a:latin typeface="Proxima Nova"/>
                <a:ea typeface="Proxima Nova"/>
                <a:cs typeface="Proxima Nova"/>
                <a:sym typeface="Proxima Nova"/>
              </a:defRPr>
            </a:lvl5pPr>
            <a:lvl6pPr lvl="5" rtl="0">
              <a:lnSpc>
                <a:spcPct val="100000"/>
              </a:lnSpc>
              <a:spcBef>
                <a:spcPts val="0"/>
              </a:spcBef>
              <a:spcAft>
                <a:spcPts val="0"/>
              </a:spcAft>
              <a:buNone/>
              <a:defRPr sz="1300">
                <a:latin typeface="Proxima Nova"/>
                <a:ea typeface="Proxima Nova"/>
                <a:cs typeface="Proxima Nova"/>
                <a:sym typeface="Proxima Nova"/>
              </a:defRPr>
            </a:lvl6pPr>
            <a:lvl7pPr lvl="6" rtl="0">
              <a:lnSpc>
                <a:spcPct val="100000"/>
              </a:lnSpc>
              <a:spcBef>
                <a:spcPts val="0"/>
              </a:spcBef>
              <a:spcAft>
                <a:spcPts val="0"/>
              </a:spcAft>
              <a:buNone/>
              <a:defRPr sz="1300">
                <a:latin typeface="Proxima Nova"/>
                <a:ea typeface="Proxima Nova"/>
                <a:cs typeface="Proxima Nova"/>
                <a:sym typeface="Proxima Nova"/>
              </a:defRPr>
            </a:lvl7pPr>
            <a:lvl8pPr lvl="7" rtl="0">
              <a:lnSpc>
                <a:spcPct val="100000"/>
              </a:lnSpc>
              <a:spcBef>
                <a:spcPts val="0"/>
              </a:spcBef>
              <a:spcAft>
                <a:spcPts val="0"/>
              </a:spcAft>
              <a:buNone/>
              <a:defRPr sz="1300">
                <a:latin typeface="Proxima Nova"/>
                <a:ea typeface="Proxima Nova"/>
                <a:cs typeface="Proxima Nova"/>
                <a:sym typeface="Proxima Nova"/>
              </a:defRPr>
            </a:lvl8pPr>
            <a:lvl9pPr lvl="8" rtl="0">
              <a:lnSpc>
                <a:spcPct val="100000"/>
              </a:lnSpc>
              <a:spcBef>
                <a:spcPts val="0"/>
              </a:spcBef>
              <a:spcAft>
                <a:spcPts val="0"/>
              </a:spcAft>
              <a:buNone/>
              <a:defRPr sz="1300">
                <a:latin typeface="Proxima Nova"/>
                <a:ea typeface="Proxima Nova"/>
                <a:cs typeface="Proxima Nova"/>
                <a:sym typeface="Proxima Nova"/>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_3 Column Layout slide">
  <p:cSld name="CUSTOM_2_1">
    <p:spTree>
      <p:nvGrpSpPr>
        <p:cNvPr id="152" name="Shape 152"/>
        <p:cNvGrpSpPr/>
        <p:nvPr/>
      </p:nvGrpSpPr>
      <p:grpSpPr>
        <a:xfrm>
          <a:off x="0" y="0"/>
          <a:ext cx="0" cy="0"/>
          <a:chOff x="0" y="0"/>
          <a:chExt cx="0" cy="0"/>
        </a:xfrm>
      </p:grpSpPr>
      <p:sp>
        <p:nvSpPr>
          <p:cNvPr id="153" name="Google Shape;153;p19"/>
          <p:cNvSpPr txBox="1"/>
          <p:nvPr>
            <p:ph idx="1" type="body"/>
          </p:nvPr>
        </p:nvSpPr>
        <p:spPr>
          <a:xfrm>
            <a:off x="419100" y="844225"/>
            <a:ext cx="2672700" cy="3759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6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1pPr>
            <a:lvl2pPr indent="-298450" lvl="1" marL="914400" rtl="0" algn="l">
              <a:lnSpc>
                <a:spcPct val="100000"/>
              </a:lnSpc>
              <a:spcBef>
                <a:spcPts val="6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indent="-298450" lvl="2" marL="13716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indent="-298450" lvl="3" marL="18288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indent="-298450" lvl="4" marL="22860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indent="-298450" lvl="5" marL="27432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indent="-298450" lvl="6" marL="32004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indent="-298450" lvl="7" marL="36576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8pPr>
            <a:lvl9pPr indent="-298450" lvl="8" marL="41148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9pPr>
          </a:lstStyle>
          <a:p/>
        </p:txBody>
      </p:sp>
      <p:sp>
        <p:nvSpPr>
          <p:cNvPr id="154" name="Google Shape;154;p19"/>
          <p:cNvSpPr txBox="1"/>
          <p:nvPr>
            <p:ph idx="2" type="body"/>
          </p:nvPr>
        </p:nvSpPr>
        <p:spPr>
          <a:xfrm>
            <a:off x="3211525" y="844225"/>
            <a:ext cx="2707800" cy="3759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600"/>
              </a:spcBef>
              <a:spcAft>
                <a:spcPts val="0"/>
              </a:spcAft>
              <a:buClr>
                <a:schemeClr val="dk1"/>
              </a:buClr>
              <a:buSzPts val="1900"/>
              <a:buFont typeface="Proxima Nova"/>
              <a:buNone/>
              <a:defRPr sz="1100">
                <a:latin typeface="Proxima Nova"/>
                <a:ea typeface="Proxima Nova"/>
                <a:cs typeface="Proxima Nova"/>
                <a:sym typeface="Proxima Nova"/>
              </a:defRPr>
            </a:lvl1pPr>
            <a:lvl2pPr indent="-377825" lvl="1" marL="914400" rtl="0" algn="l">
              <a:lnSpc>
                <a:spcPct val="100000"/>
              </a:lnSpc>
              <a:spcBef>
                <a:spcPts val="600"/>
              </a:spcBef>
              <a:spcAft>
                <a:spcPts val="0"/>
              </a:spcAft>
              <a:buClr>
                <a:schemeClr val="dk1"/>
              </a:buClr>
              <a:buSzPts val="2350"/>
              <a:buFont typeface="Proxima Nova"/>
              <a:buChar char="•"/>
              <a:defRPr sz="1100">
                <a:solidFill>
                  <a:schemeClr val="dk1"/>
                </a:solidFill>
                <a:latin typeface="Proxima Nova"/>
                <a:ea typeface="Proxima Nova"/>
                <a:cs typeface="Proxima Nova"/>
                <a:sym typeface="Proxima Nova"/>
              </a:defRPr>
            </a:lvl2pPr>
            <a:lvl3pPr indent="-349250" lvl="2" marL="1371600" rtl="0" algn="l">
              <a:lnSpc>
                <a:spcPct val="100000"/>
              </a:lnSpc>
              <a:spcBef>
                <a:spcPts val="400"/>
              </a:spcBef>
              <a:spcAft>
                <a:spcPts val="0"/>
              </a:spcAft>
              <a:buClr>
                <a:schemeClr val="dk1"/>
              </a:buClr>
              <a:buSzPts val="1900"/>
              <a:buFont typeface="Proxima Nova"/>
              <a:buChar char="–"/>
              <a:defRPr sz="1100">
                <a:solidFill>
                  <a:schemeClr val="dk1"/>
                </a:solidFill>
                <a:latin typeface="Proxima Nova"/>
                <a:ea typeface="Proxima Nova"/>
                <a:cs typeface="Proxima Nova"/>
                <a:sym typeface="Proxima Nova"/>
              </a:defRPr>
            </a:lvl3pPr>
            <a:lvl4pPr indent="-349250" lvl="3" marL="1828800" rtl="0" algn="l">
              <a:lnSpc>
                <a:spcPct val="100000"/>
              </a:lnSpc>
              <a:spcBef>
                <a:spcPts val="400"/>
              </a:spcBef>
              <a:spcAft>
                <a:spcPts val="0"/>
              </a:spcAft>
              <a:buClr>
                <a:schemeClr val="dk1"/>
              </a:buClr>
              <a:buSzPts val="1900"/>
              <a:buFont typeface="Proxima Nova"/>
              <a:buChar char="•"/>
              <a:defRPr sz="1100">
                <a:solidFill>
                  <a:schemeClr val="dk1"/>
                </a:solidFill>
                <a:latin typeface="Proxima Nova"/>
                <a:ea typeface="Proxima Nova"/>
                <a:cs typeface="Proxima Nova"/>
                <a:sym typeface="Proxima Nova"/>
              </a:defRPr>
            </a:lvl4pPr>
            <a:lvl5pPr indent="-349250" lvl="4" marL="2286000" rtl="0" algn="l">
              <a:lnSpc>
                <a:spcPct val="100000"/>
              </a:lnSpc>
              <a:spcBef>
                <a:spcPts val="400"/>
              </a:spcBef>
              <a:spcAft>
                <a:spcPts val="0"/>
              </a:spcAft>
              <a:buClr>
                <a:schemeClr val="dk1"/>
              </a:buClr>
              <a:buSzPts val="1900"/>
              <a:buFont typeface="Proxima Nova"/>
              <a:buChar char="–"/>
              <a:defRPr sz="1100">
                <a:solidFill>
                  <a:schemeClr val="dk1"/>
                </a:solidFill>
                <a:latin typeface="Proxima Nova"/>
                <a:ea typeface="Proxima Nova"/>
                <a:cs typeface="Proxima Nova"/>
                <a:sym typeface="Proxima Nova"/>
              </a:defRPr>
            </a:lvl5pPr>
            <a:lvl6pPr indent="-377825" lvl="5" marL="2743200" rtl="0" algn="l">
              <a:lnSpc>
                <a:spcPct val="100000"/>
              </a:lnSpc>
              <a:spcBef>
                <a:spcPts val="400"/>
              </a:spcBef>
              <a:spcAft>
                <a:spcPts val="0"/>
              </a:spcAft>
              <a:buClr>
                <a:schemeClr val="dk1"/>
              </a:buClr>
              <a:buSzPts val="2350"/>
              <a:buFont typeface="Proxima Nova"/>
              <a:buChar char="•"/>
              <a:defRPr sz="1100">
                <a:solidFill>
                  <a:schemeClr val="dk1"/>
                </a:solidFill>
                <a:latin typeface="Proxima Nova"/>
                <a:ea typeface="Proxima Nova"/>
                <a:cs typeface="Proxima Nova"/>
                <a:sym typeface="Proxima Nova"/>
              </a:defRPr>
            </a:lvl6pPr>
            <a:lvl7pPr indent="-337820" lvl="6" marL="3200400" rtl="0" algn="l">
              <a:lnSpc>
                <a:spcPct val="100000"/>
              </a:lnSpc>
              <a:spcBef>
                <a:spcPts val="400"/>
              </a:spcBef>
              <a:spcAft>
                <a:spcPts val="0"/>
              </a:spcAft>
              <a:buClr>
                <a:schemeClr val="dk1"/>
              </a:buClr>
              <a:buSzPts val="1720"/>
              <a:buFont typeface="Proxima Nova"/>
              <a:buChar char="–"/>
              <a:defRPr sz="1100">
                <a:solidFill>
                  <a:schemeClr val="dk1"/>
                </a:solidFill>
                <a:latin typeface="Proxima Nova"/>
                <a:ea typeface="Proxima Nova"/>
                <a:cs typeface="Proxima Nova"/>
                <a:sym typeface="Proxima Nova"/>
              </a:defRPr>
            </a:lvl7pPr>
            <a:lvl8pPr indent="-337820" lvl="7" marL="3657600" rtl="0" algn="l">
              <a:lnSpc>
                <a:spcPct val="100000"/>
              </a:lnSpc>
              <a:spcBef>
                <a:spcPts val="400"/>
              </a:spcBef>
              <a:spcAft>
                <a:spcPts val="0"/>
              </a:spcAft>
              <a:buClr>
                <a:schemeClr val="dk1"/>
              </a:buClr>
              <a:buSzPts val="1720"/>
              <a:buFont typeface="Proxima Nova"/>
              <a:buChar char="o"/>
              <a:defRPr sz="1100">
                <a:solidFill>
                  <a:schemeClr val="dk1"/>
                </a:solidFill>
                <a:latin typeface="Proxima Nova"/>
                <a:ea typeface="Proxima Nova"/>
                <a:cs typeface="Proxima Nova"/>
                <a:sym typeface="Proxima Nova"/>
              </a:defRPr>
            </a:lvl8pPr>
            <a:lvl9pPr indent="-337820" lvl="8" marL="4114800" rtl="0" algn="l">
              <a:lnSpc>
                <a:spcPct val="100000"/>
              </a:lnSpc>
              <a:spcBef>
                <a:spcPts val="400"/>
              </a:spcBef>
              <a:spcAft>
                <a:spcPts val="0"/>
              </a:spcAft>
              <a:buClr>
                <a:schemeClr val="dk1"/>
              </a:buClr>
              <a:buSzPts val="1720"/>
              <a:buFont typeface="Proxima Nova"/>
              <a:buChar char="o"/>
              <a:defRPr sz="1100">
                <a:solidFill>
                  <a:schemeClr val="dk1"/>
                </a:solidFill>
                <a:latin typeface="Proxima Nova"/>
                <a:ea typeface="Proxima Nova"/>
                <a:cs typeface="Proxima Nova"/>
                <a:sym typeface="Proxima Nova"/>
              </a:defRPr>
            </a:lvl9pPr>
          </a:lstStyle>
          <a:p/>
        </p:txBody>
      </p:sp>
      <p:sp>
        <p:nvSpPr>
          <p:cNvPr id="155" name="Google Shape;155;p19"/>
          <p:cNvSpPr txBox="1"/>
          <p:nvPr>
            <p:ph idx="3" type="body"/>
          </p:nvPr>
        </p:nvSpPr>
        <p:spPr>
          <a:xfrm>
            <a:off x="6039050" y="844225"/>
            <a:ext cx="2707800" cy="3759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6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1pPr>
            <a:lvl2pPr indent="-298450" lvl="1" marL="914400" rtl="0" algn="l">
              <a:lnSpc>
                <a:spcPct val="100000"/>
              </a:lnSpc>
              <a:spcBef>
                <a:spcPts val="6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indent="-298450" lvl="2" marL="13716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indent="-298450" lvl="3" marL="18288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indent="-298450" lvl="4" marL="22860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indent="-298450" lvl="5" marL="27432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indent="-298450" lvl="6" marL="32004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indent="-298450" lvl="7" marL="36576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8pPr>
            <a:lvl9pPr indent="-298450" lvl="8" marL="41148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9pPr>
          </a:lstStyle>
          <a:p/>
        </p:txBody>
      </p:sp>
      <p:sp>
        <p:nvSpPr>
          <p:cNvPr id="156" name="Google Shape;156;p19"/>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chemeClr val="dk1"/>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chemeClr val="dk1"/>
                </a:solidFill>
                <a:latin typeface="Proxima Nova"/>
                <a:ea typeface="Proxima Nova"/>
                <a:cs typeface="Proxima Nova"/>
                <a:sym typeface="Proxima Nova"/>
              </a:defRPr>
            </a:lvl2pPr>
            <a:lvl3pPr lvl="2" rtl="0">
              <a:spcBef>
                <a:spcPts val="0"/>
              </a:spcBef>
              <a:spcAft>
                <a:spcPts val="0"/>
              </a:spcAft>
              <a:buNone/>
              <a:defRPr sz="1400">
                <a:solidFill>
                  <a:schemeClr val="dk1"/>
                </a:solidFill>
                <a:latin typeface="Proxima Nova"/>
                <a:ea typeface="Proxima Nova"/>
                <a:cs typeface="Proxima Nova"/>
                <a:sym typeface="Proxima Nova"/>
              </a:defRPr>
            </a:lvl3pPr>
            <a:lvl4pPr lvl="3" rtl="0">
              <a:spcBef>
                <a:spcPts val="0"/>
              </a:spcBef>
              <a:spcAft>
                <a:spcPts val="0"/>
              </a:spcAft>
              <a:buNone/>
              <a:defRPr sz="1400">
                <a:solidFill>
                  <a:schemeClr val="dk1"/>
                </a:solidFill>
                <a:latin typeface="Proxima Nova"/>
                <a:ea typeface="Proxima Nova"/>
                <a:cs typeface="Proxima Nova"/>
                <a:sym typeface="Proxima Nova"/>
              </a:defRPr>
            </a:lvl4pPr>
            <a:lvl5pPr lvl="4" rtl="0">
              <a:spcBef>
                <a:spcPts val="0"/>
              </a:spcBef>
              <a:spcAft>
                <a:spcPts val="0"/>
              </a:spcAft>
              <a:buNone/>
              <a:defRPr sz="1400">
                <a:solidFill>
                  <a:schemeClr val="dk1"/>
                </a:solidFill>
                <a:latin typeface="Proxima Nova"/>
                <a:ea typeface="Proxima Nova"/>
                <a:cs typeface="Proxima Nova"/>
                <a:sym typeface="Proxima Nova"/>
              </a:defRPr>
            </a:lvl5pPr>
            <a:lvl6pPr lvl="5" rtl="0">
              <a:spcBef>
                <a:spcPts val="0"/>
              </a:spcBef>
              <a:spcAft>
                <a:spcPts val="0"/>
              </a:spcAft>
              <a:buNone/>
              <a:defRPr sz="1400">
                <a:solidFill>
                  <a:schemeClr val="dk1"/>
                </a:solidFill>
                <a:latin typeface="Proxima Nova"/>
                <a:ea typeface="Proxima Nova"/>
                <a:cs typeface="Proxima Nova"/>
                <a:sym typeface="Proxima Nova"/>
              </a:defRPr>
            </a:lvl6pPr>
            <a:lvl7pPr lvl="6" rtl="0">
              <a:spcBef>
                <a:spcPts val="0"/>
              </a:spcBef>
              <a:spcAft>
                <a:spcPts val="0"/>
              </a:spcAft>
              <a:buNone/>
              <a:defRPr sz="1400">
                <a:solidFill>
                  <a:schemeClr val="dk1"/>
                </a:solidFill>
                <a:latin typeface="Proxima Nova"/>
                <a:ea typeface="Proxima Nova"/>
                <a:cs typeface="Proxima Nova"/>
                <a:sym typeface="Proxima Nova"/>
              </a:defRPr>
            </a:lvl7pPr>
            <a:lvl8pPr lvl="7" rtl="0">
              <a:spcBef>
                <a:spcPts val="0"/>
              </a:spcBef>
              <a:spcAft>
                <a:spcPts val="0"/>
              </a:spcAft>
              <a:buNone/>
              <a:defRPr sz="1400">
                <a:solidFill>
                  <a:schemeClr val="dk1"/>
                </a:solidFill>
                <a:latin typeface="Proxima Nova"/>
                <a:ea typeface="Proxima Nova"/>
                <a:cs typeface="Proxima Nova"/>
                <a:sym typeface="Proxima Nova"/>
              </a:defRPr>
            </a:lvl8pPr>
            <a:lvl9pPr lvl="8" rtl="0">
              <a:spcBef>
                <a:spcPts val="0"/>
              </a:spcBef>
              <a:spcAft>
                <a:spcPts val="0"/>
              </a:spcAft>
              <a:buNone/>
              <a:defRPr sz="1400">
                <a:solidFill>
                  <a:schemeClr val="dk1"/>
                </a:solidFill>
                <a:latin typeface="Proxima Nova"/>
                <a:ea typeface="Proxima Nova"/>
                <a:cs typeface="Proxima Nova"/>
                <a:sym typeface="Proxima Nova"/>
              </a:defRPr>
            </a:lvl9pPr>
          </a:lstStyle>
          <a:p/>
        </p:txBody>
      </p:sp>
      <p:sp>
        <p:nvSpPr>
          <p:cNvPr id="157" name="Google Shape;157;p19"/>
          <p:cNvSpPr txBox="1"/>
          <p:nvPr>
            <p:ph idx="4"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sz="13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sz="13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sz="13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sz="13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sz="13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sz="13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sz="13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sz="1300">
                <a:solidFill>
                  <a:schemeClr val="dk1"/>
                </a:solidFill>
                <a:latin typeface="Proxima Nova"/>
                <a:ea typeface="Proxima Nova"/>
                <a:cs typeface="Proxima Nova"/>
                <a:sym typeface="Proxima Nova"/>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_4 Column Layout slide">
  <p:cSld name="CUSTOM_2_1_1">
    <p:spTree>
      <p:nvGrpSpPr>
        <p:cNvPr id="158" name="Shape 158"/>
        <p:cNvGrpSpPr/>
        <p:nvPr/>
      </p:nvGrpSpPr>
      <p:grpSpPr>
        <a:xfrm>
          <a:off x="0" y="0"/>
          <a:ext cx="0" cy="0"/>
          <a:chOff x="0" y="0"/>
          <a:chExt cx="0" cy="0"/>
        </a:xfrm>
      </p:grpSpPr>
      <p:sp>
        <p:nvSpPr>
          <p:cNvPr id="159" name="Google Shape;159;p20"/>
          <p:cNvSpPr txBox="1"/>
          <p:nvPr>
            <p:ph idx="1" type="body"/>
          </p:nvPr>
        </p:nvSpPr>
        <p:spPr>
          <a:xfrm>
            <a:off x="419100" y="844225"/>
            <a:ext cx="1980600" cy="3759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6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1pPr>
            <a:lvl2pPr indent="-298450" lvl="1" marL="914400" rtl="0" algn="l">
              <a:lnSpc>
                <a:spcPct val="100000"/>
              </a:lnSpc>
              <a:spcBef>
                <a:spcPts val="6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indent="-298450" lvl="2" marL="13716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indent="-298450" lvl="3" marL="18288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indent="-298450" lvl="4" marL="22860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indent="-298450" lvl="5" marL="27432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indent="-298450" lvl="6" marL="32004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indent="-298450" lvl="7" marL="36576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8pPr>
            <a:lvl9pPr indent="-298450" lvl="8" marL="41148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9pPr>
          </a:lstStyle>
          <a:p/>
        </p:txBody>
      </p:sp>
      <p:sp>
        <p:nvSpPr>
          <p:cNvPr id="160" name="Google Shape;160;p20"/>
          <p:cNvSpPr txBox="1"/>
          <p:nvPr>
            <p:ph idx="2" type="body"/>
          </p:nvPr>
        </p:nvSpPr>
        <p:spPr>
          <a:xfrm>
            <a:off x="2509033" y="844225"/>
            <a:ext cx="2006400" cy="3759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600"/>
              </a:spcBef>
              <a:spcAft>
                <a:spcPts val="0"/>
              </a:spcAft>
              <a:buClr>
                <a:schemeClr val="dk1"/>
              </a:buClr>
              <a:buSzPts val="1900"/>
              <a:buFont typeface="Proxima Nova"/>
              <a:buNone/>
              <a:defRPr sz="1100">
                <a:latin typeface="Proxima Nova"/>
                <a:ea typeface="Proxima Nova"/>
                <a:cs typeface="Proxima Nova"/>
                <a:sym typeface="Proxima Nova"/>
              </a:defRPr>
            </a:lvl1pPr>
            <a:lvl2pPr indent="-377825" lvl="1" marL="914400" rtl="0" algn="l">
              <a:lnSpc>
                <a:spcPct val="100000"/>
              </a:lnSpc>
              <a:spcBef>
                <a:spcPts val="600"/>
              </a:spcBef>
              <a:spcAft>
                <a:spcPts val="0"/>
              </a:spcAft>
              <a:buClr>
                <a:schemeClr val="dk1"/>
              </a:buClr>
              <a:buSzPts val="2350"/>
              <a:buFont typeface="Proxima Nova"/>
              <a:buChar char="•"/>
              <a:defRPr sz="1100">
                <a:solidFill>
                  <a:schemeClr val="dk1"/>
                </a:solidFill>
                <a:latin typeface="Proxima Nova"/>
                <a:ea typeface="Proxima Nova"/>
                <a:cs typeface="Proxima Nova"/>
                <a:sym typeface="Proxima Nova"/>
              </a:defRPr>
            </a:lvl2pPr>
            <a:lvl3pPr indent="-349250" lvl="2" marL="1371600" rtl="0" algn="l">
              <a:lnSpc>
                <a:spcPct val="100000"/>
              </a:lnSpc>
              <a:spcBef>
                <a:spcPts val="400"/>
              </a:spcBef>
              <a:spcAft>
                <a:spcPts val="0"/>
              </a:spcAft>
              <a:buClr>
                <a:schemeClr val="dk1"/>
              </a:buClr>
              <a:buSzPts val="1900"/>
              <a:buFont typeface="Proxima Nova"/>
              <a:buChar char="–"/>
              <a:defRPr sz="1100">
                <a:solidFill>
                  <a:schemeClr val="dk1"/>
                </a:solidFill>
                <a:latin typeface="Proxima Nova"/>
                <a:ea typeface="Proxima Nova"/>
                <a:cs typeface="Proxima Nova"/>
                <a:sym typeface="Proxima Nova"/>
              </a:defRPr>
            </a:lvl3pPr>
            <a:lvl4pPr indent="-349250" lvl="3" marL="1828800" rtl="0" algn="l">
              <a:lnSpc>
                <a:spcPct val="100000"/>
              </a:lnSpc>
              <a:spcBef>
                <a:spcPts val="400"/>
              </a:spcBef>
              <a:spcAft>
                <a:spcPts val="0"/>
              </a:spcAft>
              <a:buClr>
                <a:schemeClr val="dk1"/>
              </a:buClr>
              <a:buSzPts val="1900"/>
              <a:buFont typeface="Proxima Nova"/>
              <a:buChar char="•"/>
              <a:defRPr sz="1100">
                <a:solidFill>
                  <a:schemeClr val="dk1"/>
                </a:solidFill>
                <a:latin typeface="Proxima Nova"/>
                <a:ea typeface="Proxima Nova"/>
                <a:cs typeface="Proxima Nova"/>
                <a:sym typeface="Proxima Nova"/>
              </a:defRPr>
            </a:lvl4pPr>
            <a:lvl5pPr indent="-349250" lvl="4" marL="2286000" rtl="0" algn="l">
              <a:lnSpc>
                <a:spcPct val="100000"/>
              </a:lnSpc>
              <a:spcBef>
                <a:spcPts val="400"/>
              </a:spcBef>
              <a:spcAft>
                <a:spcPts val="0"/>
              </a:spcAft>
              <a:buClr>
                <a:schemeClr val="dk1"/>
              </a:buClr>
              <a:buSzPts val="1900"/>
              <a:buFont typeface="Proxima Nova"/>
              <a:buChar char="–"/>
              <a:defRPr sz="1100">
                <a:solidFill>
                  <a:schemeClr val="dk1"/>
                </a:solidFill>
                <a:latin typeface="Proxima Nova"/>
                <a:ea typeface="Proxima Nova"/>
                <a:cs typeface="Proxima Nova"/>
                <a:sym typeface="Proxima Nova"/>
              </a:defRPr>
            </a:lvl5pPr>
            <a:lvl6pPr indent="-377825" lvl="5" marL="2743200" rtl="0" algn="l">
              <a:lnSpc>
                <a:spcPct val="100000"/>
              </a:lnSpc>
              <a:spcBef>
                <a:spcPts val="400"/>
              </a:spcBef>
              <a:spcAft>
                <a:spcPts val="0"/>
              </a:spcAft>
              <a:buClr>
                <a:schemeClr val="dk1"/>
              </a:buClr>
              <a:buSzPts val="2350"/>
              <a:buFont typeface="Proxima Nova"/>
              <a:buChar char="•"/>
              <a:defRPr sz="1100">
                <a:solidFill>
                  <a:schemeClr val="dk1"/>
                </a:solidFill>
                <a:latin typeface="Proxima Nova"/>
                <a:ea typeface="Proxima Nova"/>
                <a:cs typeface="Proxima Nova"/>
                <a:sym typeface="Proxima Nova"/>
              </a:defRPr>
            </a:lvl6pPr>
            <a:lvl7pPr indent="-337820" lvl="6" marL="3200400" rtl="0" algn="l">
              <a:lnSpc>
                <a:spcPct val="100000"/>
              </a:lnSpc>
              <a:spcBef>
                <a:spcPts val="400"/>
              </a:spcBef>
              <a:spcAft>
                <a:spcPts val="0"/>
              </a:spcAft>
              <a:buClr>
                <a:schemeClr val="dk1"/>
              </a:buClr>
              <a:buSzPts val="1720"/>
              <a:buFont typeface="Proxima Nova"/>
              <a:buChar char="–"/>
              <a:defRPr sz="1100">
                <a:solidFill>
                  <a:schemeClr val="dk1"/>
                </a:solidFill>
                <a:latin typeface="Proxima Nova"/>
                <a:ea typeface="Proxima Nova"/>
                <a:cs typeface="Proxima Nova"/>
                <a:sym typeface="Proxima Nova"/>
              </a:defRPr>
            </a:lvl7pPr>
            <a:lvl8pPr indent="-337820" lvl="7" marL="3657600" rtl="0" algn="l">
              <a:lnSpc>
                <a:spcPct val="100000"/>
              </a:lnSpc>
              <a:spcBef>
                <a:spcPts val="400"/>
              </a:spcBef>
              <a:spcAft>
                <a:spcPts val="0"/>
              </a:spcAft>
              <a:buClr>
                <a:schemeClr val="dk1"/>
              </a:buClr>
              <a:buSzPts val="1720"/>
              <a:buFont typeface="Proxima Nova"/>
              <a:buChar char="o"/>
              <a:defRPr sz="1100">
                <a:solidFill>
                  <a:schemeClr val="dk1"/>
                </a:solidFill>
                <a:latin typeface="Proxima Nova"/>
                <a:ea typeface="Proxima Nova"/>
                <a:cs typeface="Proxima Nova"/>
                <a:sym typeface="Proxima Nova"/>
              </a:defRPr>
            </a:lvl8pPr>
            <a:lvl9pPr indent="-337820" lvl="8" marL="4114800" rtl="0" algn="l">
              <a:lnSpc>
                <a:spcPct val="100000"/>
              </a:lnSpc>
              <a:spcBef>
                <a:spcPts val="400"/>
              </a:spcBef>
              <a:spcAft>
                <a:spcPts val="0"/>
              </a:spcAft>
              <a:buClr>
                <a:schemeClr val="dk1"/>
              </a:buClr>
              <a:buSzPts val="1720"/>
              <a:buFont typeface="Proxima Nova"/>
              <a:buChar char="o"/>
              <a:defRPr sz="1100">
                <a:solidFill>
                  <a:schemeClr val="dk1"/>
                </a:solidFill>
                <a:latin typeface="Proxima Nova"/>
                <a:ea typeface="Proxima Nova"/>
                <a:cs typeface="Proxima Nova"/>
                <a:sym typeface="Proxima Nova"/>
              </a:defRPr>
            </a:lvl9pPr>
          </a:lstStyle>
          <a:p/>
        </p:txBody>
      </p:sp>
      <p:sp>
        <p:nvSpPr>
          <p:cNvPr id="161" name="Google Shape;161;p20"/>
          <p:cNvSpPr txBox="1"/>
          <p:nvPr>
            <p:ph idx="3" type="body"/>
          </p:nvPr>
        </p:nvSpPr>
        <p:spPr>
          <a:xfrm>
            <a:off x="4624765" y="844225"/>
            <a:ext cx="2006400" cy="3759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6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1pPr>
            <a:lvl2pPr indent="-298450" lvl="1" marL="914400" rtl="0" algn="l">
              <a:lnSpc>
                <a:spcPct val="100000"/>
              </a:lnSpc>
              <a:spcBef>
                <a:spcPts val="6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indent="-298450" lvl="2" marL="13716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indent="-298450" lvl="3" marL="18288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indent="-298450" lvl="4" marL="22860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indent="-298450" lvl="5" marL="27432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indent="-298450" lvl="6" marL="32004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indent="-298450" lvl="7" marL="36576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8pPr>
            <a:lvl9pPr indent="-298450" lvl="8" marL="41148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9pPr>
          </a:lstStyle>
          <a:p/>
        </p:txBody>
      </p:sp>
      <p:sp>
        <p:nvSpPr>
          <p:cNvPr id="162" name="Google Shape;162;p20"/>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chemeClr val="dk1"/>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chemeClr val="dk1"/>
                </a:solidFill>
                <a:latin typeface="Proxima Nova"/>
                <a:ea typeface="Proxima Nova"/>
                <a:cs typeface="Proxima Nova"/>
                <a:sym typeface="Proxima Nova"/>
              </a:defRPr>
            </a:lvl2pPr>
            <a:lvl3pPr lvl="2" rtl="0">
              <a:spcBef>
                <a:spcPts val="0"/>
              </a:spcBef>
              <a:spcAft>
                <a:spcPts val="0"/>
              </a:spcAft>
              <a:buNone/>
              <a:defRPr sz="1400">
                <a:solidFill>
                  <a:schemeClr val="dk1"/>
                </a:solidFill>
                <a:latin typeface="Proxima Nova"/>
                <a:ea typeface="Proxima Nova"/>
                <a:cs typeface="Proxima Nova"/>
                <a:sym typeface="Proxima Nova"/>
              </a:defRPr>
            </a:lvl3pPr>
            <a:lvl4pPr lvl="3" rtl="0">
              <a:spcBef>
                <a:spcPts val="0"/>
              </a:spcBef>
              <a:spcAft>
                <a:spcPts val="0"/>
              </a:spcAft>
              <a:buNone/>
              <a:defRPr sz="1400">
                <a:solidFill>
                  <a:schemeClr val="dk1"/>
                </a:solidFill>
                <a:latin typeface="Proxima Nova"/>
                <a:ea typeface="Proxima Nova"/>
                <a:cs typeface="Proxima Nova"/>
                <a:sym typeface="Proxima Nova"/>
              </a:defRPr>
            </a:lvl4pPr>
            <a:lvl5pPr lvl="4" rtl="0">
              <a:spcBef>
                <a:spcPts val="0"/>
              </a:spcBef>
              <a:spcAft>
                <a:spcPts val="0"/>
              </a:spcAft>
              <a:buNone/>
              <a:defRPr sz="1400">
                <a:solidFill>
                  <a:schemeClr val="dk1"/>
                </a:solidFill>
                <a:latin typeface="Proxima Nova"/>
                <a:ea typeface="Proxima Nova"/>
                <a:cs typeface="Proxima Nova"/>
                <a:sym typeface="Proxima Nova"/>
              </a:defRPr>
            </a:lvl5pPr>
            <a:lvl6pPr lvl="5" rtl="0">
              <a:spcBef>
                <a:spcPts val="0"/>
              </a:spcBef>
              <a:spcAft>
                <a:spcPts val="0"/>
              </a:spcAft>
              <a:buNone/>
              <a:defRPr sz="1400">
                <a:solidFill>
                  <a:schemeClr val="dk1"/>
                </a:solidFill>
                <a:latin typeface="Proxima Nova"/>
                <a:ea typeface="Proxima Nova"/>
                <a:cs typeface="Proxima Nova"/>
                <a:sym typeface="Proxima Nova"/>
              </a:defRPr>
            </a:lvl6pPr>
            <a:lvl7pPr lvl="6" rtl="0">
              <a:spcBef>
                <a:spcPts val="0"/>
              </a:spcBef>
              <a:spcAft>
                <a:spcPts val="0"/>
              </a:spcAft>
              <a:buNone/>
              <a:defRPr sz="1400">
                <a:solidFill>
                  <a:schemeClr val="dk1"/>
                </a:solidFill>
                <a:latin typeface="Proxima Nova"/>
                <a:ea typeface="Proxima Nova"/>
                <a:cs typeface="Proxima Nova"/>
                <a:sym typeface="Proxima Nova"/>
              </a:defRPr>
            </a:lvl7pPr>
            <a:lvl8pPr lvl="7" rtl="0">
              <a:spcBef>
                <a:spcPts val="0"/>
              </a:spcBef>
              <a:spcAft>
                <a:spcPts val="0"/>
              </a:spcAft>
              <a:buNone/>
              <a:defRPr sz="1400">
                <a:solidFill>
                  <a:schemeClr val="dk1"/>
                </a:solidFill>
                <a:latin typeface="Proxima Nova"/>
                <a:ea typeface="Proxima Nova"/>
                <a:cs typeface="Proxima Nova"/>
                <a:sym typeface="Proxima Nova"/>
              </a:defRPr>
            </a:lvl8pPr>
            <a:lvl9pPr lvl="8" rtl="0">
              <a:spcBef>
                <a:spcPts val="0"/>
              </a:spcBef>
              <a:spcAft>
                <a:spcPts val="0"/>
              </a:spcAft>
              <a:buNone/>
              <a:defRPr sz="1400">
                <a:solidFill>
                  <a:schemeClr val="dk1"/>
                </a:solidFill>
                <a:latin typeface="Proxima Nova"/>
                <a:ea typeface="Proxima Nova"/>
                <a:cs typeface="Proxima Nova"/>
                <a:sym typeface="Proxima Nova"/>
              </a:defRPr>
            </a:lvl9pPr>
          </a:lstStyle>
          <a:p/>
        </p:txBody>
      </p:sp>
      <p:sp>
        <p:nvSpPr>
          <p:cNvPr id="163" name="Google Shape;163;p20"/>
          <p:cNvSpPr txBox="1"/>
          <p:nvPr>
            <p:ph idx="4"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sz="13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sz="13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sz="13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sz="13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sz="13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sz="13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sz="13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sz="1300">
                <a:solidFill>
                  <a:schemeClr val="dk1"/>
                </a:solidFill>
                <a:latin typeface="Proxima Nova"/>
                <a:ea typeface="Proxima Nova"/>
                <a:cs typeface="Proxima Nova"/>
                <a:sym typeface="Proxima Nova"/>
              </a:defRPr>
            </a:lvl9pPr>
          </a:lstStyle>
          <a:p/>
        </p:txBody>
      </p:sp>
      <p:sp>
        <p:nvSpPr>
          <p:cNvPr id="164" name="Google Shape;164;p20"/>
          <p:cNvSpPr txBox="1"/>
          <p:nvPr>
            <p:ph idx="5" type="body"/>
          </p:nvPr>
        </p:nvSpPr>
        <p:spPr>
          <a:xfrm>
            <a:off x="6740498" y="844225"/>
            <a:ext cx="2006400" cy="3759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6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1pPr>
            <a:lvl2pPr indent="-298450" lvl="1" marL="914400" rtl="0" algn="l">
              <a:lnSpc>
                <a:spcPct val="100000"/>
              </a:lnSpc>
              <a:spcBef>
                <a:spcPts val="6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indent="-298450" lvl="2" marL="13716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indent="-298450" lvl="3" marL="18288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indent="-298450" lvl="4" marL="22860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indent="-298450" lvl="5" marL="27432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indent="-298450" lvl="6" marL="32004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indent="-298450" lvl="7" marL="36576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8pPr>
            <a:lvl9pPr indent="-298450" lvl="8" marL="4114800" rtl="0" algn="l">
              <a:lnSpc>
                <a:spcPct val="100000"/>
              </a:lnSpc>
              <a:spcBef>
                <a:spcPts val="400"/>
              </a:spcBef>
              <a:spcAft>
                <a:spcPts val="0"/>
              </a:spcAft>
              <a:buClr>
                <a:schemeClr val="dk1"/>
              </a:buClr>
              <a:buSzPts val="1100"/>
              <a:buFont typeface="Proxima Nova"/>
              <a:buChar char="o"/>
              <a:defRPr sz="1100">
                <a:solidFill>
                  <a:schemeClr val="dk1"/>
                </a:solidFill>
                <a:latin typeface="Proxima Nova"/>
                <a:ea typeface="Proxima Nova"/>
                <a:cs typeface="Proxima Nova"/>
                <a:sym typeface="Proxima Nova"/>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Long Headline + Subheadline">
  <p:cSld name="TITLE_1">
    <p:spTree>
      <p:nvGrpSpPr>
        <p:cNvPr id="26" name="Shape 26"/>
        <p:cNvGrpSpPr/>
        <p:nvPr/>
      </p:nvGrpSpPr>
      <p:grpSpPr>
        <a:xfrm>
          <a:off x="0" y="0"/>
          <a:ext cx="0" cy="0"/>
          <a:chOff x="0" y="0"/>
          <a:chExt cx="0" cy="0"/>
        </a:xfrm>
      </p:grpSpPr>
      <p:sp>
        <p:nvSpPr>
          <p:cNvPr id="27" name="Google Shape;27;p3"/>
          <p:cNvSpPr/>
          <p:nvPr/>
        </p:nvSpPr>
        <p:spPr>
          <a:xfrm>
            <a:off x="0" y="-2550"/>
            <a:ext cx="9144000" cy="5146200"/>
          </a:xfrm>
          <a:prstGeom prst="rect">
            <a:avLst/>
          </a:prstGeom>
          <a:gradFill>
            <a:gsLst>
              <a:gs pos="0">
                <a:schemeClr val="accent3"/>
              </a:gs>
              <a:gs pos="100000">
                <a:schemeClr val="accent4"/>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8" name="Google Shape;28;p3"/>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29" name="Google Shape;29;p3"/>
          <p:cNvPicPr preferRelativeResize="0"/>
          <p:nvPr/>
        </p:nvPicPr>
        <p:blipFill>
          <a:blip r:embed="rId2">
            <a:alphaModFix/>
          </a:blip>
          <a:stretch>
            <a:fillRect/>
          </a:stretch>
        </p:blipFill>
        <p:spPr>
          <a:xfrm>
            <a:off x="319571" y="152025"/>
            <a:ext cx="1883814" cy="393600"/>
          </a:xfrm>
          <a:prstGeom prst="rect">
            <a:avLst/>
          </a:prstGeom>
          <a:noFill/>
          <a:ln>
            <a:noFill/>
          </a:ln>
        </p:spPr>
      </p:pic>
      <p:sp>
        <p:nvSpPr>
          <p:cNvPr id="30" name="Google Shape;30;p3"/>
          <p:cNvSpPr txBox="1"/>
          <p:nvPr>
            <p:ph type="ctrTitle"/>
          </p:nvPr>
        </p:nvSpPr>
        <p:spPr>
          <a:xfrm>
            <a:off x="414163" y="1838266"/>
            <a:ext cx="8348700" cy="5541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lt1"/>
              </a:buClr>
              <a:buSzPts val="4000"/>
              <a:buFont typeface="Proxima Nova Extrabold"/>
              <a:buNone/>
              <a:defRPr b="0" i="0" sz="4000">
                <a:latin typeface="Proxima Nova Extrabold"/>
                <a:ea typeface="Proxima Nova Extrabold"/>
                <a:cs typeface="Proxima Nova Extrabold"/>
                <a:sym typeface="Proxima Nova Extrabold"/>
              </a:defRPr>
            </a:lvl1pPr>
            <a:lvl2pPr lvl="1"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2pPr>
            <a:lvl3pPr lvl="2"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3pPr>
            <a:lvl4pPr lvl="3"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4pPr>
            <a:lvl5pPr lvl="4"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5pPr>
            <a:lvl6pPr lvl="5"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6pPr>
            <a:lvl7pPr lvl="6"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7pPr>
            <a:lvl8pPr lvl="7"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8pPr>
            <a:lvl9pPr lvl="8"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9pPr>
          </a:lstStyle>
          <a:p/>
        </p:txBody>
      </p:sp>
      <p:sp>
        <p:nvSpPr>
          <p:cNvPr id="31" name="Google Shape;31;p3"/>
          <p:cNvSpPr txBox="1"/>
          <p:nvPr>
            <p:ph idx="1" type="body"/>
          </p:nvPr>
        </p:nvSpPr>
        <p:spPr>
          <a:xfrm>
            <a:off x="414163" y="2452017"/>
            <a:ext cx="8327700" cy="406500"/>
          </a:xfrm>
          <a:prstGeom prst="rect">
            <a:avLst/>
          </a:prstGeom>
          <a:noFill/>
          <a:ln>
            <a:noFill/>
          </a:ln>
        </p:spPr>
        <p:txBody>
          <a:bodyPr anchorCtr="0" anchor="ctr" bIns="0" lIns="0" spcFirstLastPara="1" rIns="0" wrap="square" tIns="0">
            <a:noAutofit/>
          </a:bodyPr>
          <a:lstStyle>
            <a:lvl1pPr indent="-228600" lvl="0" marL="457200" rtl="0" algn="l">
              <a:lnSpc>
                <a:spcPct val="100000"/>
              </a:lnSpc>
              <a:spcBef>
                <a:spcPts val="600"/>
              </a:spcBef>
              <a:spcAft>
                <a:spcPts val="0"/>
              </a:spcAft>
              <a:buClr>
                <a:schemeClr val="lt1"/>
              </a:buClr>
              <a:buSzPts val="2000"/>
              <a:buFont typeface="Proxima Nova"/>
              <a:buNone/>
              <a:defRPr sz="2000">
                <a:solidFill>
                  <a:schemeClr val="lt1"/>
                </a:solidFill>
                <a:latin typeface="Proxima Nova"/>
                <a:ea typeface="Proxima Nova"/>
                <a:cs typeface="Proxima Nova"/>
                <a:sym typeface="Proxima Nova"/>
              </a:defRPr>
            </a:lvl1pPr>
            <a:lvl2pPr indent="-228600" lvl="1" marL="914400" rtl="0" algn="l">
              <a:lnSpc>
                <a:spcPct val="100000"/>
              </a:lnSpc>
              <a:spcBef>
                <a:spcPts val="600"/>
              </a:spcBef>
              <a:spcAft>
                <a:spcPts val="0"/>
              </a:spcAft>
              <a:buClr>
                <a:schemeClr val="lt1"/>
              </a:buClr>
              <a:buSzPts val="1750"/>
              <a:buFont typeface="Proxima Nova"/>
              <a:buNone/>
              <a:defRPr>
                <a:solidFill>
                  <a:schemeClr val="lt1"/>
                </a:solidFill>
                <a:latin typeface="Proxima Nova"/>
                <a:ea typeface="Proxima Nova"/>
                <a:cs typeface="Proxima Nova"/>
                <a:sym typeface="Proxima Nova"/>
              </a:defRPr>
            </a:lvl2pPr>
            <a:lvl3pPr indent="-228600" lvl="2" marL="1371600" rtl="0" algn="l">
              <a:lnSpc>
                <a:spcPct val="100000"/>
              </a:lnSpc>
              <a:spcBef>
                <a:spcPts val="400"/>
              </a:spcBef>
              <a:spcAft>
                <a:spcPts val="0"/>
              </a:spcAft>
              <a:buClr>
                <a:schemeClr val="lt1"/>
              </a:buClr>
              <a:buSzPts val="1200"/>
              <a:buFont typeface="Proxima Nova"/>
              <a:buNone/>
              <a:defRPr>
                <a:solidFill>
                  <a:schemeClr val="lt1"/>
                </a:solidFill>
                <a:latin typeface="Proxima Nova"/>
                <a:ea typeface="Proxima Nova"/>
                <a:cs typeface="Proxima Nova"/>
                <a:sym typeface="Proxima Nova"/>
              </a:defRPr>
            </a:lvl3pPr>
            <a:lvl4pPr indent="-342900" lvl="3" marL="18288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4pPr>
            <a:lvl5pPr indent="-342900" lvl="4" marL="22860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5pPr>
            <a:lvl6pPr indent="-371475" lvl="5" marL="2743200" rtl="0" algn="l">
              <a:lnSpc>
                <a:spcPct val="100000"/>
              </a:lnSpc>
              <a:spcBef>
                <a:spcPts val="400"/>
              </a:spcBef>
              <a:spcAft>
                <a:spcPts val="0"/>
              </a:spcAft>
              <a:buClr>
                <a:schemeClr val="lt1"/>
              </a:buClr>
              <a:buSzPts val="2250"/>
              <a:buFont typeface="Proxima Nova"/>
              <a:buChar char="•"/>
              <a:defRPr>
                <a:solidFill>
                  <a:schemeClr val="lt1"/>
                </a:solidFill>
                <a:latin typeface="Proxima Nova"/>
                <a:ea typeface="Proxima Nova"/>
                <a:cs typeface="Proxima Nova"/>
                <a:sym typeface="Proxima Nova"/>
              </a:defRPr>
            </a:lvl6pPr>
            <a:lvl7pPr indent="-331470" lvl="6" marL="3200400" rtl="0" algn="l">
              <a:lnSpc>
                <a:spcPct val="100000"/>
              </a:lnSpc>
              <a:spcBef>
                <a:spcPts val="400"/>
              </a:spcBef>
              <a:spcAft>
                <a:spcPts val="0"/>
              </a:spcAft>
              <a:buClr>
                <a:schemeClr val="lt1"/>
              </a:buClr>
              <a:buSzPts val="1620"/>
              <a:buFont typeface="Proxima Nova"/>
              <a:buChar char="–"/>
              <a:defRPr>
                <a:solidFill>
                  <a:schemeClr val="lt1"/>
                </a:solidFill>
                <a:latin typeface="Proxima Nova"/>
                <a:ea typeface="Proxima Nova"/>
                <a:cs typeface="Proxima Nova"/>
                <a:sym typeface="Proxima Nova"/>
              </a:defRPr>
            </a:lvl7pPr>
            <a:lvl8pPr indent="-331470" lvl="7" marL="3657600" rtl="0" algn="l">
              <a:lnSpc>
                <a:spcPct val="100000"/>
              </a:lnSpc>
              <a:spcBef>
                <a:spcPts val="400"/>
              </a:spcBef>
              <a:spcAft>
                <a:spcPts val="0"/>
              </a:spcAft>
              <a:buClr>
                <a:schemeClr val="lt1"/>
              </a:buClr>
              <a:buSzPts val="1620"/>
              <a:buFont typeface="Proxima Nova"/>
              <a:buChar char="o"/>
              <a:defRPr>
                <a:solidFill>
                  <a:schemeClr val="lt1"/>
                </a:solidFill>
                <a:latin typeface="Proxima Nova"/>
                <a:ea typeface="Proxima Nova"/>
                <a:cs typeface="Proxima Nova"/>
                <a:sym typeface="Proxima Nova"/>
              </a:defRPr>
            </a:lvl8pPr>
            <a:lvl9pPr indent="-331470" lvl="8" marL="4114800" rtl="0" algn="l">
              <a:lnSpc>
                <a:spcPct val="100000"/>
              </a:lnSpc>
              <a:spcBef>
                <a:spcPts val="400"/>
              </a:spcBef>
              <a:spcAft>
                <a:spcPts val="0"/>
              </a:spcAft>
              <a:buClr>
                <a:schemeClr val="lt1"/>
              </a:buClr>
              <a:buSzPts val="1620"/>
              <a:buFont typeface="Proxima Nova"/>
              <a:buChar char="o"/>
              <a:defRPr>
                <a:solidFill>
                  <a:schemeClr val="lt1"/>
                </a:solidFill>
                <a:latin typeface="Proxima Nova"/>
                <a:ea typeface="Proxima Nova"/>
                <a:cs typeface="Proxima Nova"/>
                <a:sym typeface="Proxima Nova"/>
              </a:defRPr>
            </a:lvl9pPr>
          </a:lstStyle>
          <a:p/>
        </p:txBody>
      </p:sp>
      <p:sp>
        <p:nvSpPr>
          <p:cNvPr id="32" name="Google Shape;32;p3"/>
          <p:cNvSpPr txBox="1"/>
          <p:nvPr>
            <p:ph idx="2" type="body"/>
          </p:nvPr>
        </p:nvSpPr>
        <p:spPr>
          <a:xfrm>
            <a:off x="414163" y="3206949"/>
            <a:ext cx="8324400" cy="254100"/>
          </a:xfrm>
          <a:prstGeom prst="rect">
            <a:avLst/>
          </a:prstGeom>
          <a:noFill/>
          <a:ln>
            <a:noFill/>
          </a:ln>
        </p:spPr>
        <p:txBody>
          <a:bodyPr anchorCtr="0" anchor="ctr" bIns="0" lIns="0" spcFirstLastPara="1" rIns="0" wrap="square" tIns="0">
            <a:noAutofit/>
          </a:bodyPr>
          <a:lstStyle>
            <a:lvl1pPr indent="-228600" lvl="0" marL="457200" rtl="0" algn="l">
              <a:lnSpc>
                <a:spcPct val="100000"/>
              </a:lnSpc>
              <a:spcBef>
                <a:spcPts val="600"/>
              </a:spcBef>
              <a:spcAft>
                <a:spcPts val="0"/>
              </a:spcAft>
              <a:buClr>
                <a:schemeClr val="lt1"/>
              </a:buClr>
              <a:buSzPts val="1600"/>
              <a:buFont typeface="Proxima Nova"/>
              <a:buNone/>
              <a:defRPr sz="1600">
                <a:solidFill>
                  <a:schemeClr val="lt1"/>
                </a:solidFill>
                <a:latin typeface="Proxima Nova"/>
                <a:ea typeface="Proxima Nova"/>
                <a:cs typeface="Proxima Nova"/>
                <a:sym typeface="Proxima Nova"/>
              </a:defRPr>
            </a:lvl1pPr>
            <a:lvl2pPr indent="-371475" lvl="1" marL="914400" rtl="0" algn="l">
              <a:lnSpc>
                <a:spcPct val="100000"/>
              </a:lnSpc>
              <a:spcBef>
                <a:spcPts val="600"/>
              </a:spcBef>
              <a:spcAft>
                <a:spcPts val="0"/>
              </a:spcAft>
              <a:buClr>
                <a:schemeClr val="lt1"/>
              </a:buClr>
              <a:buSzPts val="2250"/>
              <a:buFont typeface="Proxima Nova"/>
              <a:buChar char="•"/>
              <a:defRPr>
                <a:solidFill>
                  <a:schemeClr val="lt1"/>
                </a:solidFill>
                <a:latin typeface="Proxima Nova"/>
                <a:ea typeface="Proxima Nova"/>
                <a:cs typeface="Proxima Nova"/>
                <a:sym typeface="Proxima Nova"/>
              </a:defRPr>
            </a:lvl2pPr>
            <a:lvl3pPr indent="-342900" lvl="2" marL="13716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3pPr>
            <a:lvl4pPr indent="-342900" lvl="3" marL="18288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4pPr>
            <a:lvl5pPr indent="-342900" lvl="4" marL="22860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5pPr>
            <a:lvl6pPr indent="-371475" lvl="5" marL="2743200" rtl="0" algn="l">
              <a:lnSpc>
                <a:spcPct val="100000"/>
              </a:lnSpc>
              <a:spcBef>
                <a:spcPts val="400"/>
              </a:spcBef>
              <a:spcAft>
                <a:spcPts val="0"/>
              </a:spcAft>
              <a:buClr>
                <a:schemeClr val="lt1"/>
              </a:buClr>
              <a:buSzPts val="2250"/>
              <a:buFont typeface="Proxima Nova"/>
              <a:buChar char="•"/>
              <a:defRPr>
                <a:solidFill>
                  <a:schemeClr val="lt1"/>
                </a:solidFill>
                <a:latin typeface="Proxima Nova"/>
                <a:ea typeface="Proxima Nova"/>
                <a:cs typeface="Proxima Nova"/>
                <a:sym typeface="Proxima Nova"/>
              </a:defRPr>
            </a:lvl6pPr>
            <a:lvl7pPr indent="-331470" lvl="6" marL="3200400" rtl="0" algn="l">
              <a:lnSpc>
                <a:spcPct val="100000"/>
              </a:lnSpc>
              <a:spcBef>
                <a:spcPts val="400"/>
              </a:spcBef>
              <a:spcAft>
                <a:spcPts val="0"/>
              </a:spcAft>
              <a:buClr>
                <a:schemeClr val="lt1"/>
              </a:buClr>
              <a:buSzPts val="1620"/>
              <a:buFont typeface="Proxima Nova"/>
              <a:buChar char="–"/>
              <a:defRPr>
                <a:solidFill>
                  <a:schemeClr val="lt1"/>
                </a:solidFill>
                <a:latin typeface="Proxima Nova"/>
                <a:ea typeface="Proxima Nova"/>
                <a:cs typeface="Proxima Nova"/>
                <a:sym typeface="Proxima Nova"/>
              </a:defRPr>
            </a:lvl7pPr>
            <a:lvl8pPr indent="-331470" lvl="7" marL="3657600" rtl="0" algn="l">
              <a:lnSpc>
                <a:spcPct val="100000"/>
              </a:lnSpc>
              <a:spcBef>
                <a:spcPts val="400"/>
              </a:spcBef>
              <a:spcAft>
                <a:spcPts val="0"/>
              </a:spcAft>
              <a:buClr>
                <a:schemeClr val="lt1"/>
              </a:buClr>
              <a:buSzPts val="1620"/>
              <a:buFont typeface="Proxima Nova"/>
              <a:buChar char="o"/>
              <a:defRPr>
                <a:solidFill>
                  <a:schemeClr val="lt1"/>
                </a:solidFill>
                <a:latin typeface="Proxima Nova"/>
                <a:ea typeface="Proxima Nova"/>
                <a:cs typeface="Proxima Nova"/>
                <a:sym typeface="Proxima Nova"/>
              </a:defRPr>
            </a:lvl8pPr>
            <a:lvl9pPr indent="-331470" lvl="8" marL="4114800" rtl="0" algn="l">
              <a:lnSpc>
                <a:spcPct val="100000"/>
              </a:lnSpc>
              <a:spcBef>
                <a:spcPts val="400"/>
              </a:spcBef>
              <a:spcAft>
                <a:spcPts val="0"/>
              </a:spcAft>
              <a:buClr>
                <a:schemeClr val="lt1"/>
              </a:buClr>
              <a:buSzPts val="1620"/>
              <a:buFont typeface="Proxima Nova"/>
              <a:buChar char="o"/>
              <a:defRPr>
                <a:solidFill>
                  <a:schemeClr val="lt1"/>
                </a:solidFill>
                <a:latin typeface="Proxima Nova"/>
                <a:ea typeface="Proxima Nova"/>
                <a:cs typeface="Proxima Nova"/>
                <a:sym typeface="Proxima Nova"/>
              </a:defRPr>
            </a:lvl9pPr>
          </a:lstStyle>
          <a:p/>
        </p:txBody>
      </p:sp>
      <p:pic>
        <p:nvPicPr>
          <p:cNvPr id="33" name="Google Shape;33;p3"/>
          <p:cNvPicPr preferRelativeResize="0"/>
          <p:nvPr/>
        </p:nvPicPr>
        <p:blipFill rotWithShape="1">
          <a:blip r:embed="rId3">
            <a:alphaModFix/>
          </a:blip>
          <a:srcRect b="17612" l="45426" r="51390" t="19100"/>
          <a:stretch/>
        </p:blipFill>
        <p:spPr>
          <a:xfrm>
            <a:off x="0" y="982375"/>
            <a:ext cx="291003" cy="325525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4_2 Column Layout">
  <p:cSld name="CUSTOM_4">
    <p:spTree>
      <p:nvGrpSpPr>
        <p:cNvPr id="165" name="Shape 165"/>
        <p:cNvGrpSpPr/>
        <p:nvPr/>
      </p:nvGrpSpPr>
      <p:grpSpPr>
        <a:xfrm>
          <a:off x="0" y="0"/>
          <a:ext cx="0" cy="0"/>
          <a:chOff x="0" y="0"/>
          <a:chExt cx="0" cy="0"/>
        </a:xfrm>
      </p:grpSpPr>
      <p:sp>
        <p:nvSpPr>
          <p:cNvPr id="166" name="Google Shape;166;p21"/>
          <p:cNvSpPr txBox="1"/>
          <p:nvPr>
            <p:ph idx="1" type="body"/>
          </p:nvPr>
        </p:nvSpPr>
        <p:spPr>
          <a:xfrm>
            <a:off x="419100" y="844225"/>
            <a:ext cx="4024800" cy="3759000"/>
          </a:xfrm>
          <a:prstGeom prst="rect">
            <a:avLst/>
          </a:prstGeom>
          <a:noFill/>
          <a:ln>
            <a:noFill/>
          </a:ln>
        </p:spPr>
        <p:txBody>
          <a:bodyPr anchorCtr="0" anchor="t" bIns="0" lIns="0" spcFirstLastPara="1" rIns="0" wrap="square" tIns="0">
            <a:noAutofit/>
          </a:bodyPr>
          <a:lstStyle>
            <a:lvl1pPr indent="-304800" lvl="0" marL="457200" rtl="0" algn="l">
              <a:lnSpc>
                <a:spcPct val="100000"/>
              </a:lnSpc>
              <a:spcBef>
                <a:spcPts val="6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1pPr>
            <a:lvl2pPr indent="-298450" lvl="1" marL="914400" rtl="0" algn="l">
              <a:lnSpc>
                <a:spcPct val="100000"/>
              </a:lnSpc>
              <a:spcBef>
                <a:spcPts val="6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indent="-298450" lvl="2" marL="13716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indent="-298450" lvl="3" marL="18288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indent="-298450" lvl="4" marL="22860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indent="-298450" lvl="5" marL="27432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indent="-298450" lvl="6" marL="32004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indent="-298450" lvl="7" marL="36576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8pPr>
            <a:lvl9pPr indent="-298450" lvl="8" marL="4114800" rtl="0" algn="l">
              <a:lnSpc>
                <a:spcPct val="100000"/>
              </a:lnSpc>
              <a:spcBef>
                <a:spcPts val="4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9pPr>
          </a:lstStyle>
          <a:p/>
        </p:txBody>
      </p:sp>
      <p:sp>
        <p:nvSpPr>
          <p:cNvPr id="167" name="Google Shape;167;p21"/>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chemeClr val="dk1"/>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chemeClr val="dk1"/>
                </a:solidFill>
                <a:latin typeface="Proxima Nova"/>
                <a:ea typeface="Proxima Nova"/>
                <a:cs typeface="Proxima Nova"/>
                <a:sym typeface="Proxima Nova"/>
              </a:defRPr>
            </a:lvl2pPr>
            <a:lvl3pPr lvl="2" rtl="0">
              <a:spcBef>
                <a:spcPts val="0"/>
              </a:spcBef>
              <a:spcAft>
                <a:spcPts val="0"/>
              </a:spcAft>
              <a:buNone/>
              <a:defRPr sz="1400">
                <a:solidFill>
                  <a:schemeClr val="dk1"/>
                </a:solidFill>
                <a:latin typeface="Proxima Nova"/>
                <a:ea typeface="Proxima Nova"/>
                <a:cs typeface="Proxima Nova"/>
                <a:sym typeface="Proxima Nova"/>
              </a:defRPr>
            </a:lvl3pPr>
            <a:lvl4pPr lvl="3" rtl="0">
              <a:spcBef>
                <a:spcPts val="0"/>
              </a:spcBef>
              <a:spcAft>
                <a:spcPts val="0"/>
              </a:spcAft>
              <a:buNone/>
              <a:defRPr sz="1400">
                <a:solidFill>
                  <a:schemeClr val="dk1"/>
                </a:solidFill>
                <a:latin typeface="Proxima Nova"/>
                <a:ea typeface="Proxima Nova"/>
                <a:cs typeface="Proxima Nova"/>
                <a:sym typeface="Proxima Nova"/>
              </a:defRPr>
            </a:lvl4pPr>
            <a:lvl5pPr lvl="4" rtl="0">
              <a:spcBef>
                <a:spcPts val="0"/>
              </a:spcBef>
              <a:spcAft>
                <a:spcPts val="0"/>
              </a:spcAft>
              <a:buNone/>
              <a:defRPr sz="1400">
                <a:solidFill>
                  <a:schemeClr val="dk1"/>
                </a:solidFill>
                <a:latin typeface="Proxima Nova"/>
                <a:ea typeface="Proxima Nova"/>
                <a:cs typeface="Proxima Nova"/>
                <a:sym typeface="Proxima Nova"/>
              </a:defRPr>
            </a:lvl5pPr>
            <a:lvl6pPr lvl="5" rtl="0">
              <a:spcBef>
                <a:spcPts val="0"/>
              </a:spcBef>
              <a:spcAft>
                <a:spcPts val="0"/>
              </a:spcAft>
              <a:buNone/>
              <a:defRPr sz="1400">
                <a:solidFill>
                  <a:schemeClr val="dk1"/>
                </a:solidFill>
                <a:latin typeface="Proxima Nova"/>
                <a:ea typeface="Proxima Nova"/>
                <a:cs typeface="Proxima Nova"/>
                <a:sym typeface="Proxima Nova"/>
              </a:defRPr>
            </a:lvl6pPr>
            <a:lvl7pPr lvl="6" rtl="0">
              <a:spcBef>
                <a:spcPts val="0"/>
              </a:spcBef>
              <a:spcAft>
                <a:spcPts val="0"/>
              </a:spcAft>
              <a:buNone/>
              <a:defRPr sz="1400">
                <a:solidFill>
                  <a:schemeClr val="dk1"/>
                </a:solidFill>
                <a:latin typeface="Proxima Nova"/>
                <a:ea typeface="Proxima Nova"/>
                <a:cs typeface="Proxima Nova"/>
                <a:sym typeface="Proxima Nova"/>
              </a:defRPr>
            </a:lvl7pPr>
            <a:lvl8pPr lvl="7" rtl="0">
              <a:spcBef>
                <a:spcPts val="0"/>
              </a:spcBef>
              <a:spcAft>
                <a:spcPts val="0"/>
              </a:spcAft>
              <a:buNone/>
              <a:defRPr sz="1400">
                <a:solidFill>
                  <a:schemeClr val="dk1"/>
                </a:solidFill>
                <a:latin typeface="Proxima Nova"/>
                <a:ea typeface="Proxima Nova"/>
                <a:cs typeface="Proxima Nova"/>
                <a:sym typeface="Proxima Nova"/>
              </a:defRPr>
            </a:lvl8pPr>
            <a:lvl9pPr lvl="8" rtl="0">
              <a:spcBef>
                <a:spcPts val="0"/>
              </a:spcBef>
              <a:spcAft>
                <a:spcPts val="0"/>
              </a:spcAft>
              <a:buNone/>
              <a:defRPr sz="1400">
                <a:solidFill>
                  <a:schemeClr val="dk1"/>
                </a:solidFill>
                <a:latin typeface="Proxima Nova"/>
                <a:ea typeface="Proxima Nova"/>
                <a:cs typeface="Proxima Nova"/>
                <a:sym typeface="Proxima Nova"/>
              </a:defRPr>
            </a:lvl9pPr>
          </a:lstStyle>
          <a:p/>
        </p:txBody>
      </p:sp>
      <p:sp>
        <p:nvSpPr>
          <p:cNvPr id="168" name="Google Shape;168;p21"/>
          <p:cNvSpPr txBox="1"/>
          <p:nvPr>
            <p:ph idx="2"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sz="13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sz="13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sz="13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sz="13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sz="13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sz="13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sz="13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sz="1300">
                <a:solidFill>
                  <a:schemeClr val="dk1"/>
                </a:solidFill>
                <a:latin typeface="Proxima Nova"/>
                <a:ea typeface="Proxima Nova"/>
                <a:cs typeface="Proxima Nova"/>
                <a:sym typeface="Proxima Nova"/>
              </a:defRPr>
            </a:lvl9pPr>
          </a:lstStyle>
          <a:p/>
        </p:txBody>
      </p:sp>
      <p:sp>
        <p:nvSpPr>
          <p:cNvPr id="169" name="Google Shape;169;p21"/>
          <p:cNvSpPr txBox="1"/>
          <p:nvPr>
            <p:ph idx="3" type="body"/>
          </p:nvPr>
        </p:nvSpPr>
        <p:spPr>
          <a:xfrm>
            <a:off x="4722000" y="844225"/>
            <a:ext cx="4024800" cy="3759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600"/>
              </a:spcBef>
              <a:spcAft>
                <a:spcPts val="0"/>
              </a:spcAft>
              <a:buClr>
                <a:schemeClr val="dk1"/>
              </a:buClr>
              <a:buSzPts val="1200"/>
              <a:buFont typeface="Proxima Nova"/>
              <a:buNone/>
              <a:defRPr sz="1200">
                <a:latin typeface="Proxima Nova"/>
                <a:ea typeface="Proxima Nova"/>
                <a:cs typeface="Proxima Nova"/>
                <a:sym typeface="Proxima Nova"/>
              </a:defRPr>
            </a:lvl1pPr>
            <a:lvl2pPr indent="-228600" lvl="1" marL="914400" rtl="0" algn="l">
              <a:lnSpc>
                <a:spcPct val="100000"/>
              </a:lnSpc>
              <a:spcBef>
                <a:spcPts val="6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2pPr>
            <a:lvl3pPr indent="-228600" lvl="2" marL="1371600" rtl="0" algn="l">
              <a:lnSpc>
                <a:spcPct val="100000"/>
              </a:lnSpc>
              <a:spcBef>
                <a:spcPts val="4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3pPr>
            <a:lvl4pPr indent="-228600" lvl="3" marL="1828800" rtl="0" algn="l">
              <a:lnSpc>
                <a:spcPct val="100000"/>
              </a:lnSpc>
              <a:spcBef>
                <a:spcPts val="4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4pPr>
            <a:lvl5pPr indent="-228600" lvl="4" marL="2286000" rtl="0" algn="l">
              <a:lnSpc>
                <a:spcPct val="100000"/>
              </a:lnSpc>
              <a:spcBef>
                <a:spcPts val="4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5pPr>
            <a:lvl6pPr indent="-228600" lvl="5" marL="2743200" rtl="0" algn="l">
              <a:lnSpc>
                <a:spcPct val="100000"/>
              </a:lnSpc>
              <a:spcBef>
                <a:spcPts val="4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6pPr>
            <a:lvl7pPr indent="-228600" lvl="6" marL="3200400" rtl="0" algn="l">
              <a:lnSpc>
                <a:spcPct val="100000"/>
              </a:lnSpc>
              <a:spcBef>
                <a:spcPts val="4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7pPr>
            <a:lvl8pPr indent="-228600" lvl="7" marL="3657600" rtl="0" algn="l">
              <a:lnSpc>
                <a:spcPct val="100000"/>
              </a:lnSpc>
              <a:spcBef>
                <a:spcPts val="4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8pPr>
            <a:lvl9pPr indent="-228600" lvl="8" marL="4114800" rtl="0" algn="l">
              <a:lnSpc>
                <a:spcPct val="100000"/>
              </a:lnSpc>
              <a:spcBef>
                <a:spcPts val="400"/>
              </a:spcBef>
              <a:spcAft>
                <a:spcPts val="0"/>
              </a:spcAft>
              <a:buClr>
                <a:schemeClr val="dk1"/>
              </a:buClr>
              <a:buSzPts val="1100"/>
              <a:buFont typeface="Proxima Nova"/>
              <a:buNone/>
              <a:defRPr sz="1100">
                <a:solidFill>
                  <a:schemeClr val="dk1"/>
                </a:solidFill>
                <a:latin typeface="Proxima Nova"/>
                <a:ea typeface="Proxima Nova"/>
                <a:cs typeface="Proxima Nova"/>
                <a:sym typeface="Proxima Nova"/>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5_1 Column Layout">
  <p:cSld name="CUSTOM_4_1">
    <p:spTree>
      <p:nvGrpSpPr>
        <p:cNvPr id="170" name="Shape 170"/>
        <p:cNvGrpSpPr/>
        <p:nvPr/>
      </p:nvGrpSpPr>
      <p:grpSpPr>
        <a:xfrm>
          <a:off x="0" y="0"/>
          <a:ext cx="0" cy="0"/>
          <a:chOff x="0" y="0"/>
          <a:chExt cx="0" cy="0"/>
        </a:xfrm>
      </p:grpSpPr>
      <p:sp>
        <p:nvSpPr>
          <p:cNvPr id="171" name="Google Shape;171;p22"/>
          <p:cNvSpPr/>
          <p:nvPr/>
        </p:nvSpPr>
        <p:spPr>
          <a:xfrm>
            <a:off x="4572000" y="-7275"/>
            <a:ext cx="4585800" cy="5112300"/>
          </a:xfrm>
          <a:prstGeom prst="rect">
            <a:avLst/>
          </a:prstGeom>
          <a:solidFill>
            <a:srgbClr val="E7E8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2"/>
          <p:cNvSpPr txBox="1"/>
          <p:nvPr>
            <p:ph idx="1" type="body"/>
          </p:nvPr>
        </p:nvSpPr>
        <p:spPr>
          <a:xfrm>
            <a:off x="419100" y="844225"/>
            <a:ext cx="4024800" cy="3759000"/>
          </a:xfrm>
          <a:prstGeom prst="rect">
            <a:avLst/>
          </a:prstGeom>
          <a:noFill/>
          <a:ln>
            <a:noFill/>
          </a:ln>
        </p:spPr>
        <p:txBody>
          <a:bodyPr anchorCtr="0" anchor="t" bIns="0" lIns="0" spcFirstLastPara="1" rIns="0" wrap="square" tIns="0">
            <a:noAutofit/>
          </a:bodyPr>
          <a:lstStyle>
            <a:lvl1pPr indent="-317500" lvl="0" marL="457200" rtl="0" algn="l">
              <a:lnSpc>
                <a:spcPct val="100000"/>
              </a:lnSpc>
              <a:spcBef>
                <a:spcPts val="6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1pPr>
            <a:lvl2pPr indent="-304800" lvl="1" marL="914400" rtl="0" algn="l">
              <a:lnSpc>
                <a:spcPct val="100000"/>
              </a:lnSpc>
              <a:spcBef>
                <a:spcPts val="6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2pPr>
            <a:lvl3pPr indent="-304800" lvl="2" marL="13716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3pPr>
            <a:lvl4pPr indent="-304800" lvl="3" marL="18288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4pPr>
            <a:lvl5pPr indent="-304800" lvl="4" marL="22860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5pPr>
            <a:lvl6pPr indent="-304800" lvl="5" marL="27432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6pPr>
            <a:lvl7pPr indent="-304800" lvl="6" marL="32004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7pPr>
            <a:lvl8pPr indent="-304800" lvl="7" marL="36576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8pPr>
            <a:lvl9pPr indent="-304800" lvl="8" marL="41148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9pPr>
          </a:lstStyle>
          <a:p/>
        </p:txBody>
      </p:sp>
      <p:sp>
        <p:nvSpPr>
          <p:cNvPr id="173" name="Google Shape;173;p22"/>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chemeClr val="dk1"/>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chemeClr val="dk1"/>
                </a:solidFill>
                <a:latin typeface="Proxima Nova"/>
                <a:ea typeface="Proxima Nova"/>
                <a:cs typeface="Proxima Nova"/>
                <a:sym typeface="Proxima Nova"/>
              </a:defRPr>
            </a:lvl2pPr>
            <a:lvl3pPr lvl="2" rtl="0">
              <a:spcBef>
                <a:spcPts val="0"/>
              </a:spcBef>
              <a:spcAft>
                <a:spcPts val="0"/>
              </a:spcAft>
              <a:buNone/>
              <a:defRPr sz="1400">
                <a:solidFill>
                  <a:schemeClr val="dk1"/>
                </a:solidFill>
                <a:latin typeface="Proxima Nova"/>
                <a:ea typeface="Proxima Nova"/>
                <a:cs typeface="Proxima Nova"/>
                <a:sym typeface="Proxima Nova"/>
              </a:defRPr>
            </a:lvl3pPr>
            <a:lvl4pPr lvl="3" rtl="0">
              <a:spcBef>
                <a:spcPts val="0"/>
              </a:spcBef>
              <a:spcAft>
                <a:spcPts val="0"/>
              </a:spcAft>
              <a:buNone/>
              <a:defRPr sz="1400">
                <a:solidFill>
                  <a:schemeClr val="dk1"/>
                </a:solidFill>
                <a:latin typeface="Proxima Nova"/>
                <a:ea typeface="Proxima Nova"/>
                <a:cs typeface="Proxima Nova"/>
                <a:sym typeface="Proxima Nova"/>
              </a:defRPr>
            </a:lvl4pPr>
            <a:lvl5pPr lvl="4" rtl="0">
              <a:spcBef>
                <a:spcPts val="0"/>
              </a:spcBef>
              <a:spcAft>
                <a:spcPts val="0"/>
              </a:spcAft>
              <a:buNone/>
              <a:defRPr sz="1400">
                <a:solidFill>
                  <a:schemeClr val="dk1"/>
                </a:solidFill>
                <a:latin typeface="Proxima Nova"/>
                <a:ea typeface="Proxima Nova"/>
                <a:cs typeface="Proxima Nova"/>
                <a:sym typeface="Proxima Nova"/>
              </a:defRPr>
            </a:lvl5pPr>
            <a:lvl6pPr lvl="5" rtl="0">
              <a:spcBef>
                <a:spcPts val="0"/>
              </a:spcBef>
              <a:spcAft>
                <a:spcPts val="0"/>
              </a:spcAft>
              <a:buNone/>
              <a:defRPr sz="1400">
                <a:solidFill>
                  <a:schemeClr val="dk1"/>
                </a:solidFill>
                <a:latin typeface="Proxima Nova"/>
                <a:ea typeface="Proxima Nova"/>
                <a:cs typeface="Proxima Nova"/>
                <a:sym typeface="Proxima Nova"/>
              </a:defRPr>
            </a:lvl6pPr>
            <a:lvl7pPr lvl="6" rtl="0">
              <a:spcBef>
                <a:spcPts val="0"/>
              </a:spcBef>
              <a:spcAft>
                <a:spcPts val="0"/>
              </a:spcAft>
              <a:buNone/>
              <a:defRPr sz="1400">
                <a:solidFill>
                  <a:schemeClr val="dk1"/>
                </a:solidFill>
                <a:latin typeface="Proxima Nova"/>
                <a:ea typeface="Proxima Nova"/>
                <a:cs typeface="Proxima Nova"/>
                <a:sym typeface="Proxima Nova"/>
              </a:defRPr>
            </a:lvl7pPr>
            <a:lvl8pPr lvl="7" rtl="0">
              <a:spcBef>
                <a:spcPts val="0"/>
              </a:spcBef>
              <a:spcAft>
                <a:spcPts val="0"/>
              </a:spcAft>
              <a:buNone/>
              <a:defRPr sz="1400">
                <a:solidFill>
                  <a:schemeClr val="dk1"/>
                </a:solidFill>
                <a:latin typeface="Proxima Nova"/>
                <a:ea typeface="Proxima Nova"/>
                <a:cs typeface="Proxima Nova"/>
                <a:sym typeface="Proxima Nova"/>
              </a:defRPr>
            </a:lvl8pPr>
            <a:lvl9pPr lvl="8" rtl="0">
              <a:spcBef>
                <a:spcPts val="0"/>
              </a:spcBef>
              <a:spcAft>
                <a:spcPts val="0"/>
              </a:spcAft>
              <a:buNone/>
              <a:defRPr sz="1400">
                <a:solidFill>
                  <a:schemeClr val="dk1"/>
                </a:solidFill>
                <a:latin typeface="Proxima Nova"/>
                <a:ea typeface="Proxima Nova"/>
                <a:cs typeface="Proxima Nova"/>
                <a:sym typeface="Proxima Nova"/>
              </a:defRPr>
            </a:lvl9pPr>
          </a:lstStyle>
          <a:p/>
        </p:txBody>
      </p:sp>
      <p:sp>
        <p:nvSpPr>
          <p:cNvPr id="174" name="Google Shape;174;p22"/>
          <p:cNvSpPr txBox="1"/>
          <p:nvPr>
            <p:ph idx="2"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sz="13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sz="13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sz="13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sz="13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sz="13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sz="13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sz="13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sz="1300">
                <a:solidFill>
                  <a:schemeClr val="dk1"/>
                </a:solidFill>
                <a:latin typeface="Proxima Nova"/>
                <a:ea typeface="Proxima Nova"/>
                <a:cs typeface="Proxima Nova"/>
                <a:sym typeface="Proxima Nova"/>
              </a:defRPr>
            </a:lvl9pPr>
          </a:lstStyle>
          <a:p/>
        </p:txBody>
      </p:sp>
      <p:pic>
        <p:nvPicPr>
          <p:cNvPr id="175" name="Google Shape;175;p22"/>
          <p:cNvPicPr preferRelativeResize="0"/>
          <p:nvPr/>
        </p:nvPicPr>
        <p:blipFill>
          <a:blip r:embed="rId2">
            <a:alphaModFix/>
          </a:blip>
          <a:stretch>
            <a:fillRect/>
          </a:stretch>
        </p:blipFill>
        <p:spPr>
          <a:xfrm>
            <a:off x="7664829" y="4796325"/>
            <a:ext cx="1031497" cy="1215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6_Text Box Layout">
  <p:cSld name="CUSTOM_3">
    <p:spTree>
      <p:nvGrpSpPr>
        <p:cNvPr id="176" name="Shape 176"/>
        <p:cNvGrpSpPr/>
        <p:nvPr/>
      </p:nvGrpSpPr>
      <p:grpSpPr>
        <a:xfrm>
          <a:off x="0" y="0"/>
          <a:ext cx="0" cy="0"/>
          <a:chOff x="0" y="0"/>
          <a:chExt cx="0" cy="0"/>
        </a:xfrm>
      </p:grpSpPr>
      <p:sp>
        <p:nvSpPr>
          <p:cNvPr id="177" name="Google Shape;177;p23"/>
          <p:cNvSpPr txBox="1"/>
          <p:nvPr>
            <p:ph idx="1" type="body"/>
          </p:nvPr>
        </p:nvSpPr>
        <p:spPr>
          <a:xfrm>
            <a:off x="419100" y="844225"/>
            <a:ext cx="8327700" cy="37590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600"/>
              </a:spcBef>
              <a:spcAft>
                <a:spcPts val="0"/>
              </a:spcAft>
              <a:buClr>
                <a:schemeClr val="dk1"/>
              </a:buClr>
              <a:buSzPts val="1800"/>
              <a:buFont typeface="Proxima Nova"/>
              <a:buNone/>
              <a:defRPr>
                <a:solidFill>
                  <a:schemeClr val="dk1"/>
                </a:solidFill>
                <a:latin typeface="Proxima Nova"/>
                <a:ea typeface="Proxima Nova"/>
                <a:cs typeface="Proxima Nova"/>
                <a:sym typeface="Proxima Nova"/>
              </a:defRPr>
            </a:lvl1pPr>
            <a:lvl2pPr indent="-304800" lvl="1" marL="914400" rtl="0" algn="l">
              <a:lnSpc>
                <a:spcPct val="100000"/>
              </a:lnSpc>
              <a:spcBef>
                <a:spcPts val="6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2pPr>
            <a:lvl3pPr indent="-304800" lvl="2" marL="13716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3pPr>
            <a:lvl4pPr indent="-304800" lvl="3" marL="18288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4pPr>
            <a:lvl5pPr indent="-304800" lvl="4" marL="22860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5pPr>
            <a:lvl6pPr indent="-304800" lvl="5" marL="27432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6pPr>
            <a:lvl7pPr indent="-304800" lvl="6" marL="3200400" rtl="0" algn="l">
              <a:lnSpc>
                <a:spcPct val="100000"/>
              </a:lnSpc>
              <a:spcBef>
                <a:spcPts val="400"/>
              </a:spcBef>
              <a:spcAft>
                <a:spcPts val="0"/>
              </a:spcAft>
              <a:buClr>
                <a:schemeClr val="dk1"/>
              </a:buClr>
              <a:buSzPts val="1200"/>
              <a:buFont typeface="Proxima Nova"/>
              <a:buChar char="–"/>
              <a:defRPr sz="1200">
                <a:solidFill>
                  <a:schemeClr val="dk1"/>
                </a:solidFill>
                <a:latin typeface="Proxima Nova"/>
                <a:ea typeface="Proxima Nova"/>
                <a:cs typeface="Proxima Nova"/>
                <a:sym typeface="Proxima Nova"/>
              </a:defRPr>
            </a:lvl7pPr>
            <a:lvl8pPr indent="-304800" lvl="7" marL="3657600" rtl="0" algn="l">
              <a:lnSpc>
                <a:spcPct val="100000"/>
              </a:lnSpc>
              <a:spcBef>
                <a:spcPts val="400"/>
              </a:spcBef>
              <a:spcAft>
                <a:spcPts val="0"/>
              </a:spcAft>
              <a:buClr>
                <a:schemeClr val="dk1"/>
              </a:buClr>
              <a:buSzPts val="1200"/>
              <a:buFont typeface="Proxima Nova"/>
              <a:buChar char="o"/>
              <a:defRPr sz="1200">
                <a:solidFill>
                  <a:schemeClr val="dk1"/>
                </a:solidFill>
                <a:latin typeface="Proxima Nova"/>
                <a:ea typeface="Proxima Nova"/>
                <a:cs typeface="Proxima Nova"/>
                <a:sym typeface="Proxima Nova"/>
              </a:defRPr>
            </a:lvl8pPr>
            <a:lvl9pPr indent="-304800" lvl="8" marL="4114800" rtl="0" algn="l">
              <a:lnSpc>
                <a:spcPct val="100000"/>
              </a:lnSpc>
              <a:spcBef>
                <a:spcPts val="400"/>
              </a:spcBef>
              <a:spcAft>
                <a:spcPts val="0"/>
              </a:spcAft>
              <a:buClr>
                <a:schemeClr val="dk1"/>
              </a:buClr>
              <a:buSzPts val="1200"/>
              <a:buFont typeface="Proxima Nova"/>
              <a:buChar char="o"/>
              <a:defRPr sz="1200">
                <a:solidFill>
                  <a:schemeClr val="dk1"/>
                </a:solidFill>
                <a:latin typeface="Proxima Nova"/>
                <a:ea typeface="Proxima Nova"/>
                <a:cs typeface="Proxima Nova"/>
                <a:sym typeface="Proxima Nova"/>
              </a:defRPr>
            </a:lvl9pPr>
          </a:lstStyle>
          <a:p/>
        </p:txBody>
      </p:sp>
      <p:sp>
        <p:nvSpPr>
          <p:cNvPr id="178" name="Google Shape;178;p23"/>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chemeClr val="dk1"/>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chemeClr val="dk1"/>
                </a:solidFill>
                <a:latin typeface="Proxima Nova"/>
                <a:ea typeface="Proxima Nova"/>
                <a:cs typeface="Proxima Nova"/>
                <a:sym typeface="Proxima Nova"/>
              </a:defRPr>
            </a:lvl2pPr>
            <a:lvl3pPr lvl="2" rtl="0">
              <a:spcBef>
                <a:spcPts val="0"/>
              </a:spcBef>
              <a:spcAft>
                <a:spcPts val="0"/>
              </a:spcAft>
              <a:buNone/>
              <a:defRPr sz="1400">
                <a:solidFill>
                  <a:schemeClr val="dk1"/>
                </a:solidFill>
                <a:latin typeface="Proxima Nova"/>
                <a:ea typeface="Proxima Nova"/>
                <a:cs typeface="Proxima Nova"/>
                <a:sym typeface="Proxima Nova"/>
              </a:defRPr>
            </a:lvl3pPr>
            <a:lvl4pPr lvl="3" rtl="0">
              <a:spcBef>
                <a:spcPts val="0"/>
              </a:spcBef>
              <a:spcAft>
                <a:spcPts val="0"/>
              </a:spcAft>
              <a:buNone/>
              <a:defRPr sz="1400">
                <a:solidFill>
                  <a:schemeClr val="dk1"/>
                </a:solidFill>
                <a:latin typeface="Proxima Nova"/>
                <a:ea typeface="Proxima Nova"/>
                <a:cs typeface="Proxima Nova"/>
                <a:sym typeface="Proxima Nova"/>
              </a:defRPr>
            </a:lvl4pPr>
            <a:lvl5pPr lvl="4" rtl="0">
              <a:spcBef>
                <a:spcPts val="0"/>
              </a:spcBef>
              <a:spcAft>
                <a:spcPts val="0"/>
              </a:spcAft>
              <a:buNone/>
              <a:defRPr sz="1400">
                <a:solidFill>
                  <a:schemeClr val="dk1"/>
                </a:solidFill>
                <a:latin typeface="Proxima Nova"/>
                <a:ea typeface="Proxima Nova"/>
                <a:cs typeface="Proxima Nova"/>
                <a:sym typeface="Proxima Nova"/>
              </a:defRPr>
            </a:lvl5pPr>
            <a:lvl6pPr lvl="5" rtl="0">
              <a:spcBef>
                <a:spcPts val="0"/>
              </a:spcBef>
              <a:spcAft>
                <a:spcPts val="0"/>
              </a:spcAft>
              <a:buNone/>
              <a:defRPr sz="1400">
                <a:solidFill>
                  <a:schemeClr val="dk1"/>
                </a:solidFill>
                <a:latin typeface="Proxima Nova"/>
                <a:ea typeface="Proxima Nova"/>
                <a:cs typeface="Proxima Nova"/>
                <a:sym typeface="Proxima Nova"/>
              </a:defRPr>
            </a:lvl6pPr>
            <a:lvl7pPr lvl="6" rtl="0">
              <a:spcBef>
                <a:spcPts val="0"/>
              </a:spcBef>
              <a:spcAft>
                <a:spcPts val="0"/>
              </a:spcAft>
              <a:buNone/>
              <a:defRPr sz="1400">
                <a:solidFill>
                  <a:schemeClr val="dk1"/>
                </a:solidFill>
                <a:latin typeface="Proxima Nova"/>
                <a:ea typeface="Proxima Nova"/>
                <a:cs typeface="Proxima Nova"/>
                <a:sym typeface="Proxima Nova"/>
              </a:defRPr>
            </a:lvl7pPr>
            <a:lvl8pPr lvl="7" rtl="0">
              <a:spcBef>
                <a:spcPts val="0"/>
              </a:spcBef>
              <a:spcAft>
                <a:spcPts val="0"/>
              </a:spcAft>
              <a:buNone/>
              <a:defRPr sz="1400">
                <a:solidFill>
                  <a:schemeClr val="dk1"/>
                </a:solidFill>
                <a:latin typeface="Proxima Nova"/>
                <a:ea typeface="Proxima Nova"/>
                <a:cs typeface="Proxima Nova"/>
                <a:sym typeface="Proxima Nova"/>
              </a:defRPr>
            </a:lvl8pPr>
            <a:lvl9pPr lvl="8" rtl="0">
              <a:spcBef>
                <a:spcPts val="0"/>
              </a:spcBef>
              <a:spcAft>
                <a:spcPts val="0"/>
              </a:spcAft>
              <a:buNone/>
              <a:defRPr sz="1400">
                <a:solidFill>
                  <a:schemeClr val="dk1"/>
                </a:solidFill>
                <a:latin typeface="Proxima Nova"/>
                <a:ea typeface="Proxima Nova"/>
                <a:cs typeface="Proxima Nova"/>
                <a:sym typeface="Proxima Nova"/>
              </a:defRPr>
            </a:lvl9pPr>
          </a:lstStyle>
          <a:p/>
        </p:txBody>
      </p:sp>
      <p:sp>
        <p:nvSpPr>
          <p:cNvPr id="179" name="Google Shape;179;p23"/>
          <p:cNvSpPr txBox="1"/>
          <p:nvPr>
            <p:ph idx="2"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sz="13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sz="13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sz="13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sz="13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sz="13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sz="13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sz="13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sz="1300">
                <a:solidFill>
                  <a:schemeClr val="dk1"/>
                </a:solidFill>
                <a:latin typeface="Proxima Nova"/>
                <a:ea typeface="Proxima Nova"/>
                <a:cs typeface="Proxima Nova"/>
                <a:sym typeface="Proxima Nova"/>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7_Competitive Research Slide">
  <p:cSld name="CUSTOM_7">
    <p:spTree>
      <p:nvGrpSpPr>
        <p:cNvPr id="180" name="Shape 180"/>
        <p:cNvGrpSpPr/>
        <p:nvPr/>
      </p:nvGrpSpPr>
      <p:grpSpPr>
        <a:xfrm>
          <a:off x="0" y="0"/>
          <a:ext cx="0" cy="0"/>
          <a:chOff x="0" y="0"/>
          <a:chExt cx="0" cy="0"/>
        </a:xfrm>
      </p:grpSpPr>
      <p:sp>
        <p:nvSpPr>
          <p:cNvPr id="181" name="Google Shape;181;p24"/>
          <p:cNvSpPr txBox="1"/>
          <p:nvPr>
            <p:ph type="title"/>
          </p:nvPr>
        </p:nvSpPr>
        <p:spPr>
          <a:xfrm>
            <a:off x="419100" y="982375"/>
            <a:ext cx="4195200" cy="1374000"/>
          </a:xfrm>
          <a:prstGeom prst="rect">
            <a:avLst/>
          </a:prstGeom>
        </p:spPr>
        <p:txBody>
          <a:bodyPr anchorCtr="0" anchor="ctr" bIns="0" lIns="0" spcFirstLastPara="1" rIns="137150" wrap="square" tIns="0">
            <a:noAutofit/>
          </a:bodyPr>
          <a:lstStyle>
            <a:lvl1pPr lvl="0"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182" name="Google Shape;182;p24"/>
          <p:cNvSpPr txBox="1"/>
          <p:nvPr>
            <p:ph idx="2" type="title"/>
          </p:nvPr>
        </p:nvSpPr>
        <p:spPr>
          <a:xfrm>
            <a:off x="419100" y="2650925"/>
            <a:ext cx="4195200" cy="1374000"/>
          </a:xfrm>
          <a:prstGeom prst="rect">
            <a:avLst/>
          </a:prstGeom>
        </p:spPr>
        <p:txBody>
          <a:bodyPr anchorCtr="0" anchor="ctr" bIns="0" lIns="0" spcFirstLastPara="1" rIns="137150" wrap="square" tIns="0">
            <a:noAutofit/>
          </a:bodyPr>
          <a:lstStyle>
            <a:lvl1pPr lvl="0" rtl="0">
              <a:lnSpc>
                <a:spcPct val="100000"/>
              </a:lnSpc>
              <a:spcBef>
                <a:spcPts val="0"/>
              </a:spcBef>
              <a:spcAft>
                <a:spcPts val="0"/>
              </a:spcAft>
              <a:buNone/>
              <a:defRPr b="0" sz="1200">
                <a:solidFill>
                  <a:schemeClr val="dk1"/>
                </a:solidFill>
                <a:latin typeface="Proxima Nova"/>
                <a:ea typeface="Proxima Nova"/>
                <a:cs typeface="Proxima Nova"/>
                <a:sym typeface="Proxima Nova"/>
              </a:defRPr>
            </a:lvl1pPr>
            <a:lvl2pPr lvl="1" rtl="0">
              <a:lnSpc>
                <a:spcPct val="90000"/>
              </a:lnSpc>
              <a:spcBef>
                <a:spcPts val="0"/>
              </a:spcBef>
              <a:spcAft>
                <a:spcPts val="0"/>
              </a:spcAft>
              <a:buNone/>
              <a:defRPr b="0" sz="1200">
                <a:solidFill>
                  <a:schemeClr val="dk1"/>
                </a:solidFill>
                <a:latin typeface="Proxima Nova"/>
                <a:ea typeface="Proxima Nova"/>
                <a:cs typeface="Proxima Nova"/>
                <a:sym typeface="Proxima Nova"/>
              </a:defRPr>
            </a:lvl2pPr>
            <a:lvl3pPr lvl="2" rtl="0">
              <a:lnSpc>
                <a:spcPct val="90000"/>
              </a:lnSpc>
              <a:spcBef>
                <a:spcPts val="0"/>
              </a:spcBef>
              <a:spcAft>
                <a:spcPts val="0"/>
              </a:spcAft>
              <a:buNone/>
              <a:defRPr b="0" sz="1200">
                <a:solidFill>
                  <a:schemeClr val="dk1"/>
                </a:solidFill>
                <a:latin typeface="Proxima Nova"/>
                <a:ea typeface="Proxima Nova"/>
                <a:cs typeface="Proxima Nova"/>
                <a:sym typeface="Proxima Nova"/>
              </a:defRPr>
            </a:lvl3pPr>
            <a:lvl4pPr lvl="3" rtl="0">
              <a:lnSpc>
                <a:spcPct val="90000"/>
              </a:lnSpc>
              <a:spcBef>
                <a:spcPts val="0"/>
              </a:spcBef>
              <a:spcAft>
                <a:spcPts val="0"/>
              </a:spcAft>
              <a:buNone/>
              <a:defRPr b="0" sz="1200">
                <a:solidFill>
                  <a:schemeClr val="dk1"/>
                </a:solidFill>
                <a:latin typeface="Proxima Nova"/>
                <a:ea typeface="Proxima Nova"/>
                <a:cs typeface="Proxima Nova"/>
                <a:sym typeface="Proxima Nova"/>
              </a:defRPr>
            </a:lvl4pPr>
            <a:lvl5pPr lvl="4" rtl="0">
              <a:lnSpc>
                <a:spcPct val="90000"/>
              </a:lnSpc>
              <a:spcBef>
                <a:spcPts val="0"/>
              </a:spcBef>
              <a:spcAft>
                <a:spcPts val="0"/>
              </a:spcAft>
              <a:buNone/>
              <a:defRPr b="0" sz="1200">
                <a:solidFill>
                  <a:schemeClr val="dk1"/>
                </a:solidFill>
                <a:latin typeface="Proxima Nova"/>
                <a:ea typeface="Proxima Nova"/>
                <a:cs typeface="Proxima Nova"/>
                <a:sym typeface="Proxima Nova"/>
              </a:defRPr>
            </a:lvl5pPr>
            <a:lvl6pPr lvl="5" rtl="0">
              <a:lnSpc>
                <a:spcPct val="90000"/>
              </a:lnSpc>
              <a:spcBef>
                <a:spcPts val="0"/>
              </a:spcBef>
              <a:spcAft>
                <a:spcPts val="0"/>
              </a:spcAft>
              <a:buNone/>
              <a:defRPr b="0" sz="1200">
                <a:solidFill>
                  <a:schemeClr val="dk1"/>
                </a:solidFill>
                <a:latin typeface="Proxima Nova"/>
                <a:ea typeface="Proxima Nova"/>
                <a:cs typeface="Proxima Nova"/>
                <a:sym typeface="Proxima Nova"/>
              </a:defRPr>
            </a:lvl6pPr>
            <a:lvl7pPr lvl="6" rtl="0">
              <a:lnSpc>
                <a:spcPct val="90000"/>
              </a:lnSpc>
              <a:spcBef>
                <a:spcPts val="0"/>
              </a:spcBef>
              <a:spcAft>
                <a:spcPts val="0"/>
              </a:spcAft>
              <a:buNone/>
              <a:defRPr b="0" sz="1200">
                <a:solidFill>
                  <a:schemeClr val="dk1"/>
                </a:solidFill>
                <a:latin typeface="Proxima Nova"/>
                <a:ea typeface="Proxima Nova"/>
                <a:cs typeface="Proxima Nova"/>
                <a:sym typeface="Proxima Nova"/>
              </a:defRPr>
            </a:lvl7pPr>
            <a:lvl8pPr lvl="7" rtl="0">
              <a:lnSpc>
                <a:spcPct val="90000"/>
              </a:lnSpc>
              <a:spcBef>
                <a:spcPts val="0"/>
              </a:spcBef>
              <a:spcAft>
                <a:spcPts val="0"/>
              </a:spcAft>
              <a:buNone/>
              <a:defRPr b="0" sz="1200">
                <a:solidFill>
                  <a:schemeClr val="dk1"/>
                </a:solidFill>
                <a:latin typeface="Proxima Nova"/>
                <a:ea typeface="Proxima Nova"/>
                <a:cs typeface="Proxima Nova"/>
                <a:sym typeface="Proxima Nova"/>
              </a:defRPr>
            </a:lvl8pPr>
            <a:lvl9pPr lvl="8" rtl="0">
              <a:lnSpc>
                <a:spcPct val="90000"/>
              </a:lnSpc>
              <a:spcBef>
                <a:spcPts val="0"/>
              </a:spcBef>
              <a:spcAft>
                <a:spcPts val="0"/>
              </a:spcAft>
              <a:buNone/>
              <a:defRPr b="0" sz="1200">
                <a:solidFill>
                  <a:schemeClr val="dk1"/>
                </a:solidFill>
                <a:latin typeface="Proxima Nova"/>
                <a:ea typeface="Proxima Nova"/>
                <a:cs typeface="Proxima Nova"/>
                <a:sym typeface="Proxima Nova"/>
              </a:defRPr>
            </a:lvl9pPr>
          </a:lstStyle>
          <a:p/>
        </p:txBody>
      </p:sp>
      <p:sp>
        <p:nvSpPr>
          <p:cNvPr id="183" name="Google Shape;183;p24"/>
          <p:cNvSpPr txBox="1"/>
          <p:nvPr>
            <p:ph idx="3" type="title"/>
          </p:nvPr>
        </p:nvSpPr>
        <p:spPr>
          <a:xfrm>
            <a:off x="5502532" y="767600"/>
            <a:ext cx="1598100" cy="932400"/>
          </a:xfrm>
          <a:prstGeom prst="rect">
            <a:avLst/>
          </a:prstGeom>
        </p:spPr>
        <p:txBody>
          <a:bodyPr anchorCtr="0" anchor="ctr" bIns="0" lIns="13715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184" name="Google Shape;184;p24"/>
          <p:cNvSpPr txBox="1"/>
          <p:nvPr>
            <p:ph idx="4" type="title"/>
          </p:nvPr>
        </p:nvSpPr>
        <p:spPr>
          <a:xfrm>
            <a:off x="5502532" y="1750850"/>
            <a:ext cx="1598100" cy="354900"/>
          </a:xfrm>
          <a:prstGeom prst="rect">
            <a:avLst/>
          </a:prstGeom>
        </p:spPr>
        <p:txBody>
          <a:bodyPr anchorCtr="0" anchor="ctr" bIns="0" lIns="13715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185" name="Google Shape;185;p24"/>
          <p:cNvSpPr txBox="1"/>
          <p:nvPr>
            <p:ph idx="5" type="title"/>
          </p:nvPr>
        </p:nvSpPr>
        <p:spPr>
          <a:xfrm>
            <a:off x="7130446" y="767600"/>
            <a:ext cx="1598100" cy="932400"/>
          </a:xfrm>
          <a:prstGeom prst="rect">
            <a:avLst/>
          </a:prstGeom>
        </p:spPr>
        <p:txBody>
          <a:bodyPr anchorCtr="0" anchor="ctr" bIns="0" lIns="13715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186" name="Google Shape;186;p24"/>
          <p:cNvSpPr txBox="1"/>
          <p:nvPr>
            <p:ph idx="6" type="title"/>
          </p:nvPr>
        </p:nvSpPr>
        <p:spPr>
          <a:xfrm>
            <a:off x="7130446" y="1750850"/>
            <a:ext cx="1598100" cy="354900"/>
          </a:xfrm>
          <a:prstGeom prst="rect">
            <a:avLst/>
          </a:prstGeom>
        </p:spPr>
        <p:txBody>
          <a:bodyPr anchorCtr="0" anchor="ctr" bIns="0" lIns="13715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187" name="Google Shape;187;p24"/>
          <p:cNvSpPr txBox="1"/>
          <p:nvPr>
            <p:ph idx="7" type="title"/>
          </p:nvPr>
        </p:nvSpPr>
        <p:spPr>
          <a:xfrm>
            <a:off x="5502532" y="2650926"/>
            <a:ext cx="1598100" cy="932400"/>
          </a:xfrm>
          <a:prstGeom prst="rect">
            <a:avLst/>
          </a:prstGeom>
        </p:spPr>
        <p:txBody>
          <a:bodyPr anchorCtr="0" anchor="ctr" bIns="0" lIns="13715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188" name="Google Shape;188;p24"/>
          <p:cNvSpPr txBox="1"/>
          <p:nvPr>
            <p:ph idx="8" type="title"/>
          </p:nvPr>
        </p:nvSpPr>
        <p:spPr>
          <a:xfrm>
            <a:off x="5502532" y="3634176"/>
            <a:ext cx="1598100" cy="354900"/>
          </a:xfrm>
          <a:prstGeom prst="rect">
            <a:avLst/>
          </a:prstGeom>
        </p:spPr>
        <p:txBody>
          <a:bodyPr anchorCtr="0" anchor="ctr" bIns="0" lIns="13715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189" name="Google Shape;189;p24"/>
          <p:cNvSpPr txBox="1"/>
          <p:nvPr>
            <p:ph idx="9" type="title"/>
          </p:nvPr>
        </p:nvSpPr>
        <p:spPr>
          <a:xfrm>
            <a:off x="7130446" y="2650926"/>
            <a:ext cx="1598100" cy="932400"/>
          </a:xfrm>
          <a:prstGeom prst="rect">
            <a:avLst/>
          </a:prstGeom>
        </p:spPr>
        <p:txBody>
          <a:bodyPr anchorCtr="0" anchor="ctr" bIns="0" lIns="13715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190" name="Google Shape;190;p24"/>
          <p:cNvSpPr txBox="1"/>
          <p:nvPr>
            <p:ph idx="13" type="title"/>
          </p:nvPr>
        </p:nvSpPr>
        <p:spPr>
          <a:xfrm>
            <a:off x="7130446" y="3634176"/>
            <a:ext cx="1598100" cy="354900"/>
          </a:xfrm>
          <a:prstGeom prst="rect">
            <a:avLst/>
          </a:prstGeom>
        </p:spPr>
        <p:txBody>
          <a:bodyPr anchorCtr="0" anchor="ctr" bIns="0" lIns="13715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191" name="Google Shape;191;p24"/>
          <p:cNvSpPr txBox="1"/>
          <p:nvPr>
            <p:ph idx="14"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chemeClr val="dk1"/>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chemeClr val="dk1"/>
                </a:solidFill>
                <a:latin typeface="Proxima Nova"/>
                <a:ea typeface="Proxima Nova"/>
                <a:cs typeface="Proxima Nova"/>
                <a:sym typeface="Proxima Nova"/>
              </a:defRPr>
            </a:lvl2pPr>
            <a:lvl3pPr lvl="2" rtl="0">
              <a:spcBef>
                <a:spcPts val="0"/>
              </a:spcBef>
              <a:spcAft>
                <a:spcPts val="0"/>
              </a:spcAft>
              <a:buNone/>
              <a:defRPr sz="1400">
                <a:solidFill>
                  <a:schemeClr val="dk1"/>
                </a:solidFill>
                <a:latin typeface="Proxima Nova"/>
                <a:ea typeface="Proxima Nova"/>
                <a:cs typeface="Proxima Nova"/>
                <a:sym typeface="Proxima Nova"/>
              </a:defRPr>
            </a:lvl3pPr>
            <a:lvl4pPr lvl="3" rtl="0">
              <a:spcBef>
                <a:spcPts val="0"/>
              </a:spcBef>
              <a:spcAft>
                <a:spcPts val="0"/>
              </a:spcAft>
              <a:buNone/>
              <a:defRPr sz="1400">
                <a:solidFill>
                  <a:schemeClr val="dk1"/>
                </a:solidFill>
                <a:latin typeface="Proxima Nova"/>
                <a:ea typeface="Proxima Nova"/>
                <a:cs typeface="Proxima Nova"/>
                <a:sym typeface="Proxima Nova"/>
              </a:defRPr>
            </a:lvl4pPr>
            <a:lvl5pPr lvl="4" rtl="0">
              <a:spcBef>
                <a:spcPts val="0"/>
              </a:spcBef>
              <a:spcAft>
                <a:spcPts val="0"/>
              </a:spcAft>
              <a:buNone/>
              <a:defRPr sz="1400">
                <a:solidFill>
                  <a:schemeClr val="dk1"/>
                </a:solidFill>
                <a:latin typeface="Proxima Nova"/>
                <a:ea typeface="Proxima Nova"/>
                <a:cs typeface="Proxima Nova"/>
                <a:sym typeface="Proxima Nova"/>
              </a:defRPr>
            </a:lvl5pPr>
            <a:lvl6pPr lvl="5" rtl="0">
              <a:spcBef>
                <a:spcPts val="0"/>
              </a:spcBef>
              <a:spcAft>
                <a:spcPts val="0"/>
              </a:spcAft>
              <a:buNone/>
              <a:defRPr sz="1400">
                <a:solidFill>
                  <a:schemeClr val="dk1"/>
                </a:solidFill>
                <a:latin typeface="Proxima Nova"/>
                <a:ea typeface="Proxima Nova"/>
                <a:cs typeface="Proxima Nova"/>
                <a:sym typeface="Proxima Nova"/>
              </a:defRPr>
            </a:lvl6pPr>
            <a:lvl7pPr lvl="6" rtl="0">
              <a:spcBef>
                <a:spcPts val="0"/>
              </a:spcBef>
              <a:spcAft>
                <a:spcPts val="0"/>
              </a:spcAft>
              <a:buNone/>
              <a:defRPr sz="1400">
                <a:solidFill>
                  <a:schemeClr val="dk1"/>
                </a:solidFill>
                <a:latin typeface="Proxima Nova"/>
                <a:ea typeface="Proxima Nova"/>
                <a:cs typeface="Proxima Nova"/>
                <a:sym typeface="Proxima Nova"/>
              </a:defRPr>
            </a:lvl7pPr>
            <a:lvl8pPr lvl="7" rtl="0">
              <a:spcBef>
                <a:spcPts val="0"/>
              </a:spcBef>
              <a:spcAft>
                <a:spcPts val="0"/>
              </a:spcAft>
              <a:buNone/>
              <a:defRPr sz="1400">
                <a:solidFill>
                  <a:schemeClr val="dk1"/>
                </a:solidFill>
                <a:latin typeface="Proxima Nova"/>
                <a:ea typeface="Proxima Nova"/>
                <a:cs typeface="Proxima Nova"/>
                <a:sym typeface="Proxima Nova"/>
              </a:defRPr>
            </a:lvl8pPr>
            <a:lvl9pPr lvl="8" rtl="0">
              <a:spcBef>
                <a:spcPts val="0"/>
              </a:spcBef>
              <a:spcAft>
                <a:spcPts val="0"/>
              </a:spcAft>
              <a:buNone/>
              <a:defRPr sz="1400">
                <a:solidFill>
                  <a:schemeClr val="dk1"/>
                </a:solidFill>
                <a:latin typeface="Proxima Nova"/>
                <a:ea typeface="Proxima Nova"/>
                <a:cs typeface="Proxima Nova"/>
                <a:sym typeface="Proxima Nova"/>
              </a:defRPr>
            </a:lvl9pPr>
          </a:lstStyle>
          <a:p/>
        </p:txBody>
      </p:sp>
      <p:sp>
        <p:nvSpPr>
          <p:cNvPr id="192" name="Google Shape;192;p24"/>
          <p:cNvSpPr txBox="1"/>
          <p:nvPr>
            <p:ph idx="1"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sz="13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sz="13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sz="13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sz="13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sz="13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sz="13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sz="13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sz="1300">
                <a:solidFill>
                  <a:schemeClr val="dk1"/>
                </a:solidFill>
                <a:latin typeface="Proxima Nova"/>
                <a:ea typeface="Proxima Nova"/>
                <a:cs typeface="Proxima Nova"/>
                <a:sym typeface="Proxima Nova"/>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8_Competitive Research Slide 2">
  <p:cSld name="CUSTOM_7_1">
    <p:spTree>
      <p:nvGrpSpPr>
        <p:cNvPr id="193" name="Shape 193"/>
        <p:cNvGrpSpPr/>
        <p:nvPr/>
      </p:nvGrpSpPr>
      <p:grpSpPr>
        <a:xfrm>
          <a:off x="0" y="0"/>
          <a:ext cx="0" cy="0"/>
          <a:chOff x="0" y="0"/>
          <a:chExt cx="0" cy="0"/>
        </a:xfrm>
      </p:grpSpPr>
      <p:sp>
        <p:nvSpPr>
          <p:cNvPr id="194" name="Google Shape;194;p25"/>
          <p:cNvSpPr/>
          <p:nvPr/>
        </p:nvSpPr>
        <p:spPr>
          <a:xfrm>
            <a:off x="419597" y="923725"/>
            <a:ext cx="7693650" cy="3418200"/>
          </a:xfrm>
          <a:custGeom>
            <a:rect b="b" l="l" r="r" t="t"/>
            <a:pathLst>
              <a:path extrusionOk="0" h="136728" w="307746">
                <a:moveTo>
                  <a:pt x="0" y="136584"/>
                </a:moveTo>
                <a:cubicBezTo>
                  <a:pt x="23701" y="133991"/>
                  <a:pt x="90912" y="143788"/>
                  <a:pt x="142203" y="121024"/>
                </a:cubicBezTo>
                <a:cubicBezTo>
                  <a:pt x="193494" y="98260"/>
                  <a:pt x="280156" y="20171"/>
                  <a:pt x="307746" y="0"/>
                </a:cubicBezTo>
              </a:path>
            </a:pathLst>
          </a:custGeom>
          <a:noFill/>
          <a:ln cap="flat" cmpd="sng" w="9525">
            <a:solidFill>
              <a:srgbClr val="CCCCCC"/>
            </a:solidFill>
            <a:prstDash val="dot"/>
            <a:round/>
            <a:headEnd len="med" w="med" type="none"/>
            <a:tailEnd len="med" w="med" type="triangle"/>
          </a:ln>
        </p:spPr>
      </p:sp>
      <p:sp>
        <p:nvSpPr>
          <p:cNvPr id="195" name="Google Shape;195;p25"/>
          <p:cNvSpPr txBox="1"/>
          <p:nvPr>
            <p:ph type="title"/>
          </p:nvPr>
        </p:nvSpPr>
        <p:spPr>
          <a:xfrm>
            <a:off x="419600" y="1568727"/>
            <a:ext cx="1619100" cy="932400"/>
          </a:xfrm>
          <a:prstGeom prst="rect">
            <a:avLst/>
          </a:prstGeom>
        </p:spPr>
        <p:txBody>
          <a:bodyPr anchorCtr="0" anchor="ctr" bIns="0" lIns="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196" name="Google Shape;196;p25"/>
          <p:cNvSpPr txBox="1"/>
          <p:nvPr>
            <p:ph idx="2" type="title"/>
          </p:nvPr>
        </p:nvSpPr>
        <p:spPr>
          <a:xfrm>
            <a:off x="419600" y="2692399"/>
            <a:ext cx="1619100" cy="354900"/>
          </a:xfrm>
          <a:prstGeom prst="rect">
            <a:avLst/>
          </a:prstGeom>
        </p:spPr>
        <p:txBody>
          <a:bodyPr anchorCtr="0" anchor="ctr" bIns="0" lIns="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197" name="Google Shape;197;p25"/>
          <p:cNvSpPr txBox="1"/>
          <p:nvPr>
            <p:ph idx="3" type="title"/>
          </p:nvPr>
        </p:nvSpPr>
        <p:spPr>
          <a:xfrm>
            <a:off x="2069056" y="1568727"/>
            <a:ext cx="1619100" cy="932400"/>
          </a:xfrm>
          <a:prstGeom prst="rect">
            <a:avLst/>
          </a:prstGeom>
        </p:spPr>
        <p:txBody>
          <a:bodyPr anchorCtr="0" anchor="ctr" bIns="0" lIns="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198" name="Google Shape;198;p25"/>
          <p:cNvSpPr txBox="1"/>
          <p:nvPr>
            <p:ph idx="4" type="title"/>
          </p:nvPr>
        </p:nvSpPr>
        <p:spPr>
          <a:xfrm>
            <a:off x="2069056" y="2692399"/>
            <a:ext cx="1619100" cy="354900"/>
          </a:xfrm>
          <a:prstGeom prst="rect">
            <a:avLst/>
          </a:prstGeom>
        </p:spPr>
        <p:txBody>
          <a:bodyPr anchorCtr="0" anchor="ctr" bIns="0" lIns="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199" name="Google Shape;199;p25"/>
          <p:cNvSpPr txBox="1"/>
          <p:nvPr>
            <p:ph idx="5" type="title"/>
          </p:nvPr>
        </p:nvSpPr>
        <p:spPr>
          <a:xfrm>
            <a:off x="4572000" y="1884750"/>
            <a:ext cx="4174800" cy="1374000"/>
          </a:xfrm>
          <a:prstGeom prst="rect">
            <a:avLst/>
          </a:prstGeom>
        </p:spPr>
        <p:txBody>
          <a:bodyPr anchorCtr="0" anchor="ctr" bIns="0" lIns="137150" spcFirstLastPara="1" rIns="137150" wrap="square" tIns="0">
            <a:noAutofit/>
          </a:bodyPr>
          <a:lstStyle>
            <a:lvl1pPr lvl="0" rtl="0">
              <a:lnSpc>
                <a:spcPct val="100000"/>
              </a:lnSpc>
              <a:spcBef>
                <a:spcPts val="0"/>
              </a:spcBef>
              <a:spcAft>
                <a:spcPts val="0"/>
              </a:spcAft>
              <a:buNone/>
              <a:defRPr b="0" sz="1800">
                <a:solidFill>
                  <a:schemeClr val="dk1"/>
                </a:solidFill>
                <a:latin typeface="Proxima Nova"/>
                <a:ea typeface="Proxima Nova"/>
                <a:cs typeface="Proxima Nova"/>
                <a:sym typeface="Proxima Nova"/>
              </a:defRPr>
            </a:lvl1pPr>
            <a:lvl2pPr lvl="1" rtl="0">
              <a:lnSpc>
                <a:spcPct val="90000"/>
              </a:lnSpc>
              <a:spcBef>
                <a:spcPts val="0"/>
              </a:spcBef>
              <a:spcAft>
                <a:spcPts val="0"/>
              </a:spcAft>
              <a:buNone/>
              <a:defRPr b="0" sz="1800">
                <a:solidFill>
                  <a:schemeClr val="dk1"/>
                </a:solidFill>
                <a:latin typeface="Proxima Nova"/>
                <a:ea typeface="Proxima Nova"/>
                <a:cs typeface="Proxima Nova"/>
                <a:sym typeface="Proxima Nova"/>
              </a:defRPr>
            </a:lvl2pPr>
            <a:lvl3pPr lvl="2" rtl="0">
              <a:lnSpc>
                <a:spcPct val="90000"/>
              </a:lnSpc>
              <a:spcBef>
                <a:spcPts val="0"/>
              </a:spcBef>
              <a:spcAft>
                <a:spcPts val="0"/>
              </a:spcAft>
              <a:buNone/>
              <a:defRPr b="0" sz="1800">
                <a:solidFill>
                  <a:schemeClr val="dk1"/>
                </a:solidFill>
                <a:latin typeface="Proxima Nova"/>
                <a:ea typeface="Proxima Nova"/>
                <a:cs typeface="Proxima Nova"/>
                <a:sym typeface="Proxima Nova"/>
              </a:defRPr>
            </a:lvl3pPr>
            <a:lvl4pPr lvl="3" rtl="0">
              <a:lnSpc>
                <a:spcPct val="90000"/>
              </a:lnSpc>
              <a:spcBef>
                <a:spcPts val="0"/>
              </a:spcBef>
              <a:spcAft>
                <a:spcPts val="0"/>
              </a:spcAft>
              <a:buNone/>
              <a:defRPr b="0" sz="1800">
                <a:solidFill>
                  <a:schemeClr val="dk1"/>
                </a:solidFill>
                <a:latin typeface="Proxima Nova"/>
                <a:ea typeface="Proxima Nova"/>
                <a:cs typeface="Proxima Nova"/>
                <a:sym typeface="Proxima Nova"/>
              </a:defRPr>
            </a:lvl4pPr>
            <a:lvl5pPr lvl="4" rtl="0">
              <a:lnSpc>
                <a:spcPct val="90000"/>
              </a:lnSpc>
              <a:spcBef>
                <a:spcPts val="0"/>
              </a:spcBef>
              <a:spcAft>
                <a:spcPts val="0"/>
              </a:spcAft>
              <a:buNone/>
              <a:defRPr b="0" sz="1800">
                <a:solidFill>
                  <a:schemeClr val="dk1"/>
                </a:solidFill>
                <a:latin typeface="Proxima Nova"/>
                <a:ea typeface="Proxima Nova"/>
                <a:cs typeface="Proxima Nova"/>
                <a:sym typeface="Proxima Nova"/>
              </a:defRPr>
            </a:lvl5pPr>
            <a:lvl6pPr lvl="5" rtl="0">
              <a:lnSpc>
                <a:spcPct val="90000"/>
              </a:lnSpc>
              <a:spcBef>
                <a:spcPts val="0"/>
              </a:spcBef>
              <a:spcAft>
                <a:spcPts val="0"/>
              </a:spcAft>
              <a:buNone/>
              <a:defRPr b="0" sz="1800">
                <a:solidFill>
                  <a:schemeClr val="dk1"/>
                </a:solidFill>
                <a:latin typeface="Proxima Nova"/>
                <a:ea typeface="Proxima Nova"/>
                <a:cs typeface="Proxima Nova"/>
                <a:sym typeface="Proxima Nova"/>
              </a:defRPr>
            </a:lvl6pPr>
            <a:lvl7pPr lvl="6" rtl="0">
              <a:lnSpc>
                <a:spcPct val="90000"/>
              </a:lnSpc>
              <a:spcBef>
                <a:spcPts val="0"/>
              </a:spcBef>
              <a:spcAft>
                <a:spcPts val="0"/>
              </a:spcAft>
              <a:buNone/>
              <a:defRPr b="0" sz="1800">
                <a:solidFill>
                  <a:schemeClr val="dk1"/>
                </a:solidFill>
                <a:latin typeface="Proxima Nova"/>
                <a:ea typeface="Proxima Nova"/>
                <a:cs typeface="Proxima Nova"/>
                <a:sym typeface="Proxima Nova"/>
              </a:defRPr>
            </a:lvl7pPr>
            <a:lvl8pPr lvl="7" rtl="0">
              <a:lnSpc>
                <a:spcPct val="90000"/>
              </a:lnSpc>
              <a:spcBef>
                <a:spcPts val="0"/>
              </a:spcBef>
              <a:spcAft>
                <a:spcPts val="0"/>
              </a:spcAft>
              <a:buNone/>
              <a:defRPr b="0" sz="1800">
                <a:solidFill>
                  <a:schemeClr val="dk1"/>
                </a:solidFill>
                <a:latin typeface="Proxima Nova"/>
                <a:ea typeface="Proxima Nova"/>
                <a:cs typeface="Proxima Nova"/>
                <a:sym typeface="Proxima Nova"/>
              </a:defRPr>
            </a:lvl8pPr>
            <a:lvl9pPr lvl="8" rtl="0">
              <a:lnSpc>
                <a:spcPct val="90000"/>
              </a:lnSpc>
              <a:spcBef>
                <a:spcPts val="0"/>
              </a:spcBef>
              <a:spcAft>
                <a:spcPts val="0"/>
              </a:spcAft>
              <a:buNone/>
              <a:defRPr b="0" sz="1800">
                <a:solidFill>
                  <a:schemeClr val="dk1"/>
                </a:solidFill>
                <a:latin typeface="Proxima Nova"/>
                <a:ea typeface="Proxima Nova"/>
                <a:cs typeface="Proxima Nova"/>
                <a:sym typeface="Proxima Nova"/>
              </a:defRPr>
            </a:lvl9pPr>
          </a:lstStyle>
          <a:p/>
        </p:txBody>
      </p:sp>
      <p:sp>
        <p:nvSpPr>
          <p:cNvPr id="200" name="Google Shape;200;p25"/>
          <p:cNvSpPr txBox="1"/>
          <p:nvPr>
            <p:ph idx="6" type="title"/>
          </p:nvPr>
        </p:nvSpPr>
        <p:spPr>
          <a:xfrm>
            <a:off x="419600" y="2981224"/>
            <a:ext cx="1619100" cy="932400"/>
          </a:xfrm>
          <a:prstGeom prst="rect">
            <a:avLst/>
          </a:prstGeom>
        </p:spPr>
        <p:txBody>
          <a:bodyPr anchorCtr="0" anchor="ctr" bIns="0" lIns="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201" name="Google Shape;201;p25"/>
          <p:cNvSpPr txBox="1"/>
          <p:nvPr>
            <p:ph idx="7" type="title"/>
          </p:nvPr>
        </p:nvSpPr>
        <p:spPr>
          <a:xfrm>
            <a:off x="419600" y="4104897"/>
            <a:ext cx="1619100" cy="354900"/>
          </a:xfrm>
          <a:prstGeom prst="rect">
            <a:avLst/>
          </a:prstGeom>
        </p:spPr>
        <p:txBody>
          <a:bodyPr anchorCtr="0" anchor="ctr" bIns="0" lIns="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202" name="Google Shape;202;p25"/>
          <p:cNvSpPr txBox="1"/>
          <p:nvPr>
            <p:ph idx="8" type="title"/>
          </p:nvPr>
        </p:nvSpPr>
        <p:spPr>
          <a:xfrm>
            <a:off x="2069056" y="2981224"/>
            <a:ext cx="1619100" cy="932400"/>
          </a:xfrm>
          <a:prstGeom prst="rect">
            <a:avLst/>
          </a:prstGeom>
        </p:spPr>
        <p:txBody>
          <a:bodyPr anchorCtr="0" anchor="ctr" bIns="0" lIns="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203" name="Google Shape;203;p25"/>
          <p:cNvSpPr txBox="1"/>
          <p:nvPr>
            <p:ph idx="9" type="title"/>
          </p:nvPr>
        </p:nvSpPr>
        <p:spPr>
          <a:xfrm>
            <a:off x="2069056" y="4104897"/>
            <a:ext cx="1619100" cy="354900"/>
          </a:xfrm>
          <a:prstGeom prst="rect">
            <a:avLst/>
          </a:prstGeom>
        </p:spPr>
        <p:txBody>
          <a:bodyPr anchorCtr="0" anchor="ctr" bIns="0" lIns="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204" name="Google Shape;204;p25"/>
          <p:cNvSpPr txBox="1"/>
          <p:nvPr>
            <p:ph idx="13" type="title"/>
          </p:nvPr>
        </p:nvSpPr>
        <p:spPr>
          <a:xfrm>
            <a:off x="419600" y="725813"/>
            <a:ext cx="4250700" cy="885600"/>
          </a:xfrm>
          <a:prstGeom prst="rect">
            <a:avLst/>
          </a:prstGeom>
        </p:spPr>
        <p:txBody>
          <a:bodyPr anchorCtr="0" anchor="ctr" bIns="0" lIns="0" spcFirstLastPara="1" rIns="137150" wrap="square" tIns="0">
            <a:noAutofit/>
          </a:bodyPr>
          <a:lstStyle>
            <a:lvl1pPr lvl="0"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2400">
                <a:solidFill>
                  <a:schemeClr val="dk1"/>
                </a:solidFill>
                <a:latin typeface="Proxima Nova Extrabold"/>
                <a:ea typeface="Proxima Nova Extrabold"/>
                <a:cs typeface="Proxima Nova Extrabold"/>
                <a:sym typeface="Proxima Nova Extrabold"/>
              </a:defRPr>
            </a:lvl9pPr>
          </a:lstStyle>
          <a:p/>
        </p:txBody>
      </p:sp>
      <p:sp>
        <p:nvSpPr>
          <p:cNvPr id="205" name="Google Shape;205;p25"/>
          <p:cNvSpPr txBox="1"/>
          <p:nvPr>
            <p:ph idx="14"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chemeClr val="dk1"/>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chemeClr val="dk1"/>
                </a:solidFill>
                <a:latin typeface="Proxima Nova"/>
                <a:ea typeface="Proxima Nova"/>
                <a:cs typeface="Proxima Nova"/>
                <a:sym typeface="Proxima Nova"/>
              </a:defRPr>
            </a:lvl2pPr>
            <a:lvl3pPr lvl="2" rtl="0">
              <a:spcBef>
                <a:spcPts val="0"/>
              </a:spcBef>
              <a:spcAft>
                <a:spcPts val="0"/>
              </a:spcAft>
              <a:buNone/>
              <a:defRPr sz="1400">
                <a:solidFill>
                  <a:schemeClr val="dk1"/>
                </a:solidFill>
                <a:latin typeface="Proxima Nova"/>
                <a:ea typeface="Proxima Nova"/>
                <a:cs typeface="Proxima Nova"/>
                <a:sym typeface="Proxima Nova"/>
              </a:defRPr>
            </a:lvl3pPr>
            <a:lvl4pPr lvl="3" rtl="0">
              <a:spcBef>
                <a:spcPts val="0"/>
              </a:spcBef>
              <a:spcAft>
                <a:spcPts val="0"/>
              </a:spcAft>
              <a:buNone/>
              <a:defRPr sz="1400">
                <a:solidFill>
                  <a:schemeClr val="dk1"/>
                </a:solidFill>
                <a:latin typeface="Proxima Nova"/>
                <a:ea typeface="Proxima Nova"/>
                <a:cs typeface="Proxima Nova"/>
                <a:sym typeface="Proxima Nova"/>
              </a:defRPr>
            </a:lvl4pPr>
            <a:lvl5pPr lvl="4" rtl="0">
              <a:spcBef>
                <a:spcPts val="0"/>
              </a:spcBef>
              <a:spcAft>
                <a:spcPts val="0"/>
              </a:spcAft>
              <a:buNone/>
              <a:defRPr sz="1400">
                <a:solidFill>
                  <a:schemeClr val="dk1"/>
                </a:solidFill>
                <a:latin typeface="Proxima Nova"/>
                <a:ea typeface="Proxima Nova"/>
                <a:cs typeface="Proxima Nova"/>
                <a:sym typeface="Proxima Nova"/>
              </a:defRPr>
            </a:lvl5pPr>
            <a:lvl6pPr lvl="5" rtl="0">
              <a:spcBef>
                <a:spcPts val="0"/>
              </a:spcBef>
              <a:spcAft>
                <a:spcPts val="0"/>
              </a:spcAft>
              <a:buNone/>
              <a:defRPr sz="1400">
                <a:solidFill>
                  <a:schemeClr val="dk1"/>
                </a:solidFill>
                <a:latin typeface="Proxima Nova"/>
                <a:ea typeface="Proxima Nova"/>
                <a:cs typeface="Proxima Nova"/>
                <a:sym typeface="Proxima Nova"/>
              </a:defRPr>
            </a:lvl6pPr>
            <a:lvl7pPr lvl="6" rtl="0">
              <a:spcBef>
                <a:spcPts val="0"/>
              </a:spcBef>
              <a:spcAft>
                <a:spcPts val="0"/>
              </a:spcAft>
              <a:buNone/>
              <a:defRPr sz="1400">
                <a:solidFill>
                  <a:schemeClr val="dk1"/>
                </a:solidFill>
                <a:latin typeface="Proxima Nova"/>
                <a:ea typeface="Proxima Nova"/>
                <a:cs typeface="Proxima Nova"/>
                <a:sym typeface="Proxima Nova"/>
              </a:defRPr>
            </a:lvl7pPr>
            <a:lvl8pPr lvl="7" rtl="0">
              <a:spcBef>
                <a:spcPts val="0"/>
              </a:spcBef>
              <a:spcAft>
                <a:spcPts val="0"/>
              </a:spcAft>
              <a:buNone/>
              <a:defRPr sz="1400">
                <a:solidFill>
                  <a:schemeClr val="dk1"/>
                </a:solidFill>
                <a:latin typeface="Proxima Nova"/>
                <a:ea typeface="Proxima Nova"/>
                <a:cs typeface="Proxima Nova"/>
                <a:sym typeface="Proxima Nova"/>
              </a:defRPr>
            </a:lvl8pPr>
            <a:lvl9pPr lvl="8" rtl="0">
              <a:spcBef>
                <a:spcPts val="0"/>
              </a:spcBef>
              <a:spcAft>
                <a:spcPts val="0"/>
              </a:spcAft>
              <a:buNone/>
              <a:defRPr sz="1400">
                <a:solidFill>
                  <a:schemeClr val="dk1"/>
                </a:solidFill>
                <a:latin typeface="Proxima Nova"/>
                <a:ea typeface="Proxima Nova"/>
                <a:cs typeface="Proxima Nova"/>
                <a:sym typeface="Proxima Nova"/>
              </a:defRPr>
            </a:lvl9pPr>
          </a:lstStyle>
          <a:p/>
        </p:txBody>
      </p:sp>
      <p:sp>
        <p:nvSpPr>
          <p:cNvPr id="206" name="Google Shape;206;p25"/>
          <p:cNvSpPr txBox="1"/>
          <p:nvPr>
            <p:ph idx="1"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sz="13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sz="13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sz="13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sz="13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sz="13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sz="13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sz="13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sz="1300">
                <a:solidFill>
                  <a:schemeClr val="dk1"/>
                </a:solidFill>
                <a:latin typeface="Proxima Nova"/>
                <a:ea typeface="Proxima Nova"/>
                <a:cs typeface="Proxima Nova"/>
                <a:sym typeface="Proxima Nova"/>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9_Competitive Research Slide 3">
  <p:cSld name="CUSTOM_8">
    <p:spTree>
      <p:nvGrpSpPr>
        <p:cNvPr id="207" name="Shape 207"/>
        <p:cNvGrpSpPr/>
        <p:nvPr/>
      </p:nvGrpSpPr>
      <p:grpSpPr>
        <a:xfrm>
          <a:off x="0" y="0"/>
          <a:ext cx="0" cy="0"/>
          <a:chOff x="0" y="0"/>
          <a:chExt cx="0" cy="0"/>
        </a:xfrm>
      </p:grpSpPr>
      <p:sp>
        <p:nvSpPr>
          <p:cNvPr id="208" name="Google Shape;208;p26"/>
          <p:cNvSpPr txBox="1"/>
          <p:nvPr>
            <p:ph type="title"/>
          </p:nvPr>
        </p:nvSpPr>
        <p:spPr>
          <a:xfrm>
            <a:off x="5459850" y="767600"/>
            <a:ext cx="1619100" cy="932400"/>
          </a:xfrm>
          <a:prstGeom prst="rect">
            <a:avLst/>
          </a:prstGeom>
        </p:spPr>
        <p:txBody>
          <a:bodyPr anchorCtr="0" anchor="ctr" bIns="0" lIns="13715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209" name="Google Shape;209;p26"/>
          <p:cNvSpPr txBox="1"/>
          <p:nvPr>
            <p:ph idx="2" type="title"/>
          </p:nvPr>
        </p:nvSpPr>
        <p:spPr>
          <a:xfrm>
            <a:off x="5459850" y="1750850"/>
            <a:ext cx="1619100" cy="354900"/>
          </a:xfrm>
          <a:prstGeom prst="rect">
            <a:avLst/>
          </a:prstGeom>
        </p:spPr>
        <p:txBody>
          <a:bodyPr anchorCtr="0" anchor="ctr" bIns="0" lIns="13715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210" name="Google Shape;210;p26"/>
          <p:cNvSpPr txBox="1"/>
          <p:nvPr>
            <p:ph idx="3" type="title"/>
          </p:nvPr>
        </p:nvSpPr>
        <p:spPr>
          <a:xfrm>
            <a:off x="7109306" y="767600"/>
            <a:ext cx="1619100" cy="932400"/>
          </a:xfrm>
          <a:prstGeom prst="rect">
            <a:avLst/>
          </a:prstGeom>
        </p:spPr>
        <p:txBody>
          <a:bodyPr anchorCtr="0" anchor="ctr" bIns="0" lIns="13715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211" name="Google Shape;211;p26"/>
          <p:cNvSpPr txBox="1"/>
          <p:nvPr>
            <p:ph idx="4" type="title"/>
          </p:nvPr>
        </p:nvSpPr>
        <p:spPr>
          <a:xfrm>
            <a:off x="7109306" y="1750850"/>
            <a:ext cx="1619100" cy="354900"/>
          </a:xfrm>
          <a:prstGeom prst="rect">
            <a:avLst/>
          </a:prstGeom>
        </p:spPr>
        <p:txBody>
          <a:bodyPr anchorCtr="0" anchor="ctr" bIns="0" lIns="13715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212" name="Google Shape;212;p26"/>
          <p:cNvSpPr txBox="1"/>
          <p:nvPr>
            <p:ph idx="5" type="title"/>
          </p:nvPr>
        </p:nvSpPr>
        <p:spPr>
          <a:xfrm>
            <a:off x="5459850" y="2650926"/>
            <a:ext cx="1619100" cy="932400"/>
          </a:xfrm>
          <a:prstGeom prst="rect">
            <a:avLst/>
          </a:prstGeom>
        </p:spPr>
        <p:txBody>
          <a:bodyPr anchorCtr="0" anchor="ctr" bIns="0" lIns="13715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213" name="Google Shape;213;p26"/>
          <p:cNvSpPr txBox="1"/>
          <p:nvPr>
            <p:ph idx="6" type="title"/>
          </p:nvPr>
        </p:nvSpPr>
        <p:spPr>
          <a:xfrm>
            <a:off x="5459850" y="3634176"/>
            <a:ext cx="1619100" cy="354900"/>
          </a:xfrm>
          <a:prstGeom prst="rect">
            <a:avLst/>
          </a:prstGeom>
        </p:spPr>
        <p:txBody>
          <a:bodyPr anchorCtr="0" anchor="ctr" bIns="0" lIns="13715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214" name="Google Shape;214;p26"/>
          <p:cNvSpPr txBox="1"/>
          <p:nvPr>
            <p:ph idx="7" type="title"/>
          </p:nvPr>
        </p:nvSpPr>
        <p:spPr>
          <a:xfrm>
            <a:off x="7109306" y="2650926"/>
            <a:ext cx="1619100" cy="932400"/>
          </a:xfrm>
          <a:prstGeom prst="rect">
            <a:avLst/>
          </a:prstGeom>
        </p:spPr>
        <p:txBody>
          <a:bodyPr anchorCtr="0" anchor="ctr" bIns="0" lIns="137150" spcFirstLastPara="1" rIns="137150" wrap="square" tIns="0">
            <a:noAutofit/>
          </a:bodyPr>
          <a:lstStyle>
            <a:lvl1pPr lvl="0"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3000">
                <a:solidFill>
                  <a:schemeClr val="dk1"/>
                </a:solidFill>
                <a:latin typeface="Proxima Nova Extrabold"/>
                <a:ea typeface="Proxima Nova Extrabold"/>
                <a:cs typeface="Proxima Nova Extrabold"/>
                <a:sym typeface="Proxima Nova Extrabold"/>
              </a:defRPr>
            </a:lvl9pPr>
          </a:lstStyle>
          <a:p/>
        </p:txBody>
      </p:sp>
      <p:sp>
        <p:nvSpPr>
          <p:cNvPr id="215" name="Google Shape;215;p26"/>
          <p:cNvSpPr txBox="1"/>
          <p:nvPr>
            <p:ph idx="8" type="title"/>
          </p:nvPr>
        </p:nvSpPr>
        <p:spPr>
          <a:xfrm>
            <a:off x="7109306" y="3634176"/>
            <a:ext cx="1619100" cy="354900"/>
          </a:xfrm>
          <a:prstGeom prst="rect">
            <a:avLst/>
          </a:prstGeom>
        </p:spPr>
        <p:txBody>
          <a:bodyPr anchorCtr="0" anchor="ctr" bIns="0" lIns="137150" spcFirstLastPara="1" rIns="137150" wrap="square" tIns="0">
            <a:noAutofit/>
          </a:bodyPr>
          <a:lstStyle>
            <a:lvl1pPr lvl="0" rtl="0">
              <a:lnSpc>
                <a:spcPct val="100000"/>
              </a:lnSpc>
              <a:spcBef>
                <a:spcPts val="0"/>
              </a:spcBef>
              <a:spcAft>
                <a:spcPts val="0"/>
              </a:spcAft>
              <a:buNone/>
              <a:defRPr b="0" sz="9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b="0" sz="9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b="0" sz="9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b="0" sz="9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b="0" sz="9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b="0" sz="9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b="0" sz="9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b="0" sz="9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b="0" sz="900">
                <a:solidFill>
                  <a:schemeClr val="dk1"/>
                </a:solidFill>
                <a:latin typeface="Proxima Nova"/>
                <a:ea typeface="Proxima Nova"/>
                <a:cs typeface="Proxima Nova"/>
                <a:sym typeface="Proxima Nova"/>
              </a:defRPr>
            </a:lvl9pPr>
          </a:lstStyle>
          <a:p/>
        </p:txBody>
      </p:sp>
      <p:sp>
        <p:nvSpPr>
          <p:cNvPr id="216" name="Google Shape;216;p26"/>
          <p:cNvSpPr txBox="1"/>
          <p:nvPr>
            <p:ph idx="9"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chemeClr val="dk1"/>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chemeClr val="dk1"/>
                </a:solidFill>
                <a:latin typeface="Proxima Nova"/>
                <a:ea typeface="Proxima Nova"/>
                <a:cs typeface="Proxima Nova"/>
                <a:sym typeface="Proxima Nova"/>
              </a:defRPr>
            </a:lvl2pPr>
            <a:lvl3pPr lvl="2" rtl="0">
              <a:spcBef>
                <a:spcPts val="0"/>
              </a:spcBef>
              <a:spcAft>
                <a:spcPts val="0"/>
              </a:spcAft>
              <a:buNone/>
              <a:defRPr sz="1400">
                <a:solidFill>
                  <a:schemeClr val="dk1"/>
                </a:solidFill>
                <a:latin typeface="Proxima Nova"/>
                <a:ea typeface="Proxima Nova"/>
                <a:cs typeface="Proxima Nova"/>
                <a:sym typeface="Proxima Nova"/>
              </a:defRPr>
            </a:lvl3pPr>
            <a:lvl4pPr lvl="3" rtl="0">
              <a:spcBef>
                <a:spcPts val="0"/>
              </a:spcBef>
              <a:spcAft>
                <a:spcPts val="0"/>
              </a:spcAft>
              <a:buNone/>
              <a:defRPr sz="1400">
                <a:solidFill>
                  <a:schemeClr val="dk1"/>
                </a:solidFill>
                <a:latin typeface="Proxima Nova"/>
                <a:ea typeface="Proxima Nova"/>
                <a:cs typeface="Proxima Nova"/>
                <a:sym typeface="Proxima Nova"/>
              </a:defRPr>
            </a:lvl4pPr>
            <a:lvl5pPr lvl="4" rtl="0">
              <a:spcBef>
                <a:spcPts val="0"/>
              </a:spcBef>
              <a:spcAft>
                <a:spcPts val="0"/>
              </a:spcAft>
              <a:buNone/>
              <a:defRPr sz="1400">
                <a:solidFill>
                  <a:schemeClr val="dk1"/>
                </a:solidFill>
                <a:latin typeface="Proxima Nova"/>
                <a:ea typeface="Proxima Nova"/>
                <a:cs typeface="Proxima Nova"/>
                <a:sym typeface="Proxima Nova"/>
              </a:defRPr>
            </a:lvl5pPr>
            <a:lvl6pPr lvl="5" rtl="0">
              <a:spcBef>
                <a:spcPts val="0"/>
              </a:spcBef>
              <a:spcAft>
                <a:spcPts val="0"/>
              </a:spcAft>
              <a:buNone/>
              <a:defRPr sz="1400">
                <a:solidFill>
                  <a:schemeClr val="dk1"/>
                </a:solidFill>
                <a:latin typeface="Proxima Nova"/>
                <a:ea typeface="Proxima Nova"/>
                <a:cs typeface="Proxima Nova"/>
                <a:sym typeface="Proxima Nova"/>
              </a:defRPr>
            </a:lvl6pPr>
            <a:lvl7pPr lvl="6" rtl="0">
              <a:spcBef>
                <a:spcPts val="0"/>
              </a:spcBef>
              <a:spcAft>
                <a:spcPts val="0"/>
              </a:spcAft>
              <a:buNone/>
              <a:defRPr sz="1400">
                <a:solidFill>
                  <a:schemeClr val="dk1"/>
                </a:solidFill>
                <a:latin typeface="Proxima Nova"/>
                <a:ea typeface="Proxima Nova"/>
                <a:cs typeface="Proxima Nova"/>
                <a:sym typeface="Proxima Nova"/>
              </a:defRPr>
            </a:lvl7pPr>
            <a:lvl8pPr lvl="7" rtl="0">
              <a:spcBef>
                <a:spcPts val="0"/>
              </a:spcBef>
              <a:spcAft>
                <a:spcPts val="0"/>
              </a:spcAft>
              <a:buNone/>
              <a:defRPr sz="1400">
                <a:solidFill>
                  <a:schemeClr val="dk1"/>
                </a:solidFill>
                <a:latin typeface="Proxima Nova"/>
                <a:ea typeface="Proxima Nova"/>
                <a:cs typeface="Proxima Nova"/>
                <a:sym typeface="Proxima Nova"/>
              </a:defRPr>
            </a:lvl8pPr>
            <a:lvl9pPr lvl="8" rtl="0">
              <a:spcBef>
                <a:spcPts val="0"/>
              </a:spcBef>
              <a:spcAft>
                <a:spcPts val="0"/>
              </a:spcAft>
              <a:buNone/>
              <a:defRPr sz="1400">
                <a:solidFill>
                  <a:schemeClr val="dk1"/>
                </a:solidFill>
                <a:latin typeface="Proxima Nova"/>
                <a:ea typeface="Proxima Nova"/>
                <a:cs typeface="Proxima Nova"/>
                <a:sym typeface="Proxima Nova"/>
              </a:defRPr>
            </a:lvl9pPr>
          </a:lstStyle>
          <a:p/>
        </p:txBody>
      </p:sp>
      <p:sp>
        <p:nvSpPr>
          <p:cNvPr id="217" name="Google Shape;217;p26"/>
          <p:cNvSpPr txBox="1"/>
          <p:nvPr>
            <p:ph idx="1"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sz="13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sz="13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sz="13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sz="13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sz="13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sz="13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sz="13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sz="1300">
                <a:solidFill>
                  <a:schemeClr val="dk1"/>
                </a:solidFill>
                <a:latin typeface="Proxima Nova"/>
                <a:ea typeface="Proxima Nova"/>
                <a:cs typeface="Proxima Nova"/>
                <a:sym typeface="Proxima Nova"/>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ase Study Title Pattern">
  <p:cSld name="CUSTOM_6">
    <p:bg>
      <p:bgPr>
        <a:solidFill>
          <a:schemeClr val="lt2"/>
        </a:solidFill>
      </p:bgPr>
    </p:bg>
    <p:spTree>
      <p:nvGrpSpPr>
        <p:cNvPr id="218" name="Shape 218"/>
        <p:cNvGrpSpPr/>
        <p:nvPr/>
      </p:nvGrpSpPr>
      <p:grpSpPr>
        <a:xfrm>
          <a:off x="0" y="0"/>
          <a:ext cx="0" cy="0"/>
          <a:chOff x="0" y="0"/>
          <a:chExt cx="0" cy="0"/>
        </a:xfrm>
      </p:grpSpPr>
      <p:sp>
        <p:nvSpPr>
          <p:cNvPr id="219" name="Google Shape;219;p27"/>
          <p:cNvSpPr/>
          <p:nvPr/>
        </p:nvSpPr>
        <p:spPr>
          <a:xfrm>
            <a:off x="0" y="-7275"/>
            <a:ext cx="9157800" cy="5112300"/>
          </a:xfrm>
          <a:prstGeom prst="rect">
            <a:avLst/>
          </a:prstGeom>
          <a:solidFill>
            <a:srgbClr val="E7E8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0" name="Google Shape;220;p27"/>
          <p:cNvPicPr preferRelativeResize="0"/>
          <p:nvPr/>
        </p:nvPicPr>
        <p:blipFill>
          <a:blip r:embed="rId2">
            <a:alphaModFix/>
          </a:blip>
          <a:stretch>
            <a:fillRect/>
          </a:stretch>
        </p:blipFill>
        <p:spPr>
          <a:xfrm>
            <a:off x="3498504" y="1109775"/>
            <a:ext cx="5645496" cy="3175600"/>
          </a:xfrm>
          <a:prstGeom prst="rect">
            <a:avLst/>
          </a:prstGeom>
          <a:noFill/>
          <a:ln>
            <a:noFill/>
          </a:ln>
        </p:spPr>
      </p:pic>
      <p:sp>
        <p:nvSpPr>
          <p:cNvPr id="221" name="Google Shape;221;p27"/>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chemeClr val="dk1"/>
                </a:solidFill>
                <a:latin typeface="Proxima Nova Extrabold"/>
                <a:ea typeface="Proxima Nova Extrabold"/>
                <a:cs typeface="Proxima Nova Extrabold"/>
                <a:sym typeface="Proxima Nova Extrabold"/>
              </a:rPr>
              <a:t>© COGNIZANT SOFTVISION 2021</a:t>
            </a:r>
            <a:endParaRPr i="0" sz="600" u="none" cap="none" strike="noStrike">
              <a:solidFill>
                <a:schemeClr val="dk1"/>
              </a:solidFill>
              <a:latin typeface="Proxima Nova Extrabold"/>
              <a:ea typeface="Proxima Nova Extrabold"/>
              <a:cs typeface="Proxima Nova Extrabold"/>
              <a:sym typeface="Proxima Nova Extrabold"/>
            </a:endParaRPr>
          </a:p>
        </p:txBody>
      </p:sp>
      <p:sp>
        <p:nvSpPr>
          <p:cNvPr id="222" name="Google Shape;222;p27"/>
          <p:cNvSpPr/>
          <p:nvPr/>
        </p:nvSpPr>
        <p:spPr>
          <a:xfrm>
            <a:off x="0" y="279571"/>
            <a:ext cx="268605" cy="0"/>
          </a:xfrm>
          <a:custGeom>
            <a:rect b="b" l="l" r="r" t="t"/>
            <a:pathLst>
              <a:path extrusionOk="0" h="120000" w="457200">
                <a:moveTo>
                  <a:pt x="0" y="0"/>
                </a:moveTo>
                <a:lnTo>
                  <a:pt x="457200" y="0"/>
                </a:lnTo>
              </a:path>
            </a:pathLst>
          </a:custGeom>
          <a:noFill/>
          <a:ln cap="flat" cmpd="sng" w="19050">
            <a:solidFill>
              <a:srgbClr val="00000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212121"/>
              </a:solidFill>
              <a:latin typeface="Calibri"/>
              <a:ea typeface="Calibri"/>
              <a:cs typeface="Calibri"/>
              <a:sym typeface="Calibri"/>
            </a:endParaRPr>
          </a:p>
        </p:txBody>
      </p:sp>
      <p:sp>
        <p:nvSpPr>
          <p:cNvPr id="223" name="Google Shape;223;p27"/>
          <p:cNvSpPr/>
          <p:nvPr/>
        </p:nvSpPr>
        <p:spPr>
          <a:xfrm>
            <a:off x="0" y="4864419"/>
            <a:ext cx="268605" cy="0"/>
          </a:xfrm>
          <a:custGeom>
            <a:rect b="b" l="l" r="r" t="t"/>
            <a:pathLst>
              <a:path extrusionOk="0" h="120000" w="457200">
                <a:moveTo>
                  <a:pt x="0" y="0"/>
                </a:moveTo>
                <a:lnTo>
                  <a:pt x="457200" y="0"/>
                </a:lnTo>
              </a:path>
            </a:pathLst>
          </a:custGeom>
          <a:noFill/>
          <a:ln cap="flat" cmpd="sng" w="19050">
            <a:solidFill>
              <a:srgbClr val="00000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212121"/>
              </a:solidFill>
              <a:latin typeface="Calibri"/>
              <a:ea typeface="Calibri"/>
              <a:cs typeface="Calibri"/>
              <a:sym typeface="Calibri"/>
            </a:endParaRPr>
          </a:p>
        </p:txBody>
      </p:sp>
      <p:pic>
        <p:nvPicPr>
          <p:cNvPr id="224" name="Google Shape;224;p27"/>
          <p:cNvPicPr preferRelativeResize="0"/>
          <p:nvPr/>
        </p:nvPicPr>
        <p:blipFill>
          <a:blip r:embed="rId3">
            <a:alphaModFix/>
          </a:blip>
          <a:stretch>
            <a:fillRect/>
          </a:stretch>
        </p:blipFill>
        <p:spPr>
          <a:xfrm>
            <a:off x="7664829" y="4796325"/>
            <a:ext cx="1031497" cy="121500"/>
          </a:xfrm>
          <a:prstGeom prst="rect">
            <a:avLst/>
          </a:prstGeom>
          <a:noFill/>
          <a:ln>
            <a:noFill/>
          </a:ln>
        </p:spPr>
      </p:pic>
      <p:sp>
        <p:nvSpPr>
          <p:cNvPr id="225" name="Google Shape;225;p27"/>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lvl1pPr lvl="0" rtl="0">
              <a:spcBef>
                <a:spcPts val="0"/>
              </a:spcBef>
              <a:spcAft>
                <a:spcPts val="0"/>
              </a:spcAft>
              <a:buNone/>
              <a:defRPr sz="1500">
                <a:solidFill>
                  <a:schemeClr val="dk1"/>
                </a:solidFill>
                <a:latin typeface="Proxima Nova Extrabold"/>
                <a:ea typeface="Proxima Nova Extrabold"/>
                <a:cs typeface="Proxima Nova Extrabold"/>
                <a:sym typeface="Proxima Nova Extrabold"/>
              </a:defRPr>
            </a:lvl1pPr>
            <a:lvl2pPr lvl="1" rtl="0">
              <a:spcBef>
                <a:spcPts val="0"/>
              </a:spcBef>
              <a:spcAft>
                <a:spcPts val="0"/>
              </a:spcAft>
              <a:buNone/>
              <a:defRPr sz="1400">
                <a:solidFill>
                  <a:schemeClr val="dk1"/>
                </a:solidFill>
                <a:latin typeface="Proxima Nova"/>
                <a:ea typeface="Proxima Nova"/>
                <a:cs typeface="Proxima Nova"/>
                <a:sym typeface="Proxima Nova"/>
              </a:defRPr>
            </a:lvl2pPr>
            <a:lvl3pPr lvl="2" rtl="0">
              <a:spcBef>
                <a:spcPts val="0"/>
              </a:spcBef>
              <a:spcAft>
                <a:spcPts val="0"/>
              </a:spcAft>
              <a:buNone/>
              <a:defRPr sz="1400">
                <a:solidFill>
                  <a:schemeClr val="dk1"/>
                </a:solidFill>
                <a:latin typeface="Proxima Nova"/>
                <a:ea typeface="Proxima Nova"/>
                <a:cs typeface="Proxima Nova"/>
                <a:sym typeface="Proxima Nova"/>
              </a:defRPr>
            </a:lvl3pPr>
            <a:lvl4pPr lvl="3" rtl="0">
              <a:spcBef>
                <a:spcPts val="0"/>
              </a:spcBef>
              <a:spcAft>
                <a:spcPts val="0"/>
              </a:spcAft>
              <a:buNone/>
              <a:defRPr sz="1400">
                <a:solidFill>
                  <a:schemeClr val="dk1"/>
                </a:solidFill>
                <a:latin typeface="Proxima Nova"/>
                <a:ea typeface="Proxima Nova"/>
                <a:cs typeface="Proxima Nova"/>
                <a:sym typeface="Proxima Nova"/>
              </a:defRPr>
            </a:lvl4pPr>
            <a:lvl5pPr lvl="4" rtl="0">
              <a:spcBef>
                <a:spcPts val="0"/>
              </a:spcBef>
              <a:spcAft>
                <a:spcPts val="0"/>
              </a:spcAft>
              <a:buNone/>
              <a:defRPr sz="1400">
                <a:solidFill>
                  <a:schemeClr val="dk1"/>
                </a:solidFill>
                <a:latin typeface="Proxima Nova"/>
                <a:ea typeface="Proxima Nova"/>
                <a:cs typeface="Proxima Nova"/>
                <a:sym typeface="Proxima Nova"/>
              </a:defRPr>
            </a:lvl5pPr>
            <a:lvl6pPr lvl="5" rtl="0">
              <a:spcBef>
                <a:spcPts val="0"/>
              </a:spcBef>
              <a:spcAft>
                <a:spcPts val="0"/>
              </a:spcAft>
              <a:buNone/>
              <a:defRPr sz="1400">
                <a:solidFill>
                  <a:schemeClr val="dk1"/>
                </a:solidFill>
                <a:latin typeface="Proxima Nova"/>
                <a:ea typeface="Proxima Nova"/>
                <a:cs typeface="Proxima Nova"/>
                <a:sym typeface="Proxima Nova"/>
              </a:defRPr>
            </a:lvl6pPr>
            <a:lvl7pPr lvl="6" rtl="0">
              <a:spcBef>
                <a:spcPts val="0"/>
              </a:spcBef>
              <a:spcAft>
                <a:spcPts val="0"/>
              </a:spcAft>
              <a:buNone/>
              <a:defRPr sz="1400">
                <a:solidFill>
                  <a:schemeClr val="dk1"/>
                </a:solidFill>
                <a:latin typeface="Proxima Nova"/>
                <a:ea typeface="Proxima Nova"/>
                <a:cs typeface="Proxima Nova"/>
                <a:sym typeface="Proxima Nova"/>
              </a:defRPr>
            </a:lvl7pPr>
            <a:lvl8pPr lvl="7" rtl="0">
              <a:spcBef>
                <a:spcPts val="0"/>
              </a:spcBef>
              <a:spcAft>
                <a:spcPts val="0"/>
              </a:spcAft>
              <a:buNone/>
              <a:defRPr sz="1400">
                <a:solidFill>
                  <a:schemeClr val="dk1"/>
                </a:solidFill>
                <a:latin typeface="Proxima Nova"/>
                <a:ea typeface="Proxima Nova"/>
                <a:cs typeface="Proxima Nova"/>
                <a:sym typeface="Proxima Nova"/>
              </a:defRPr>
            </a:lvl8pPr>
            <a:lvl9pPr lvl="8" rtl="0">
              <a:spcBef>
                <a:spcPts val="0"/>
              </a:spcBef>
              <a:spcAft>
                <a:spcPts val="0"/>
              </a:spcAft>
              <a:buNone/>
              <a:defRPr sz="1400">
                <a:solidFill>
                  <a:schemeClr val="dk1"/>
                </a:solidFill>
                <a:latin typeface="Proxima Nova"/>
                <a:ea typeface="Proxima Nova"/>
                <a:cs typeface="Proxima Nova"/>
                <a:sym typeface="Proxima Nova"/>
              </a:defRPr>
            </a:lvl9pPr>
          </a:lstStyle>
          <a:p/>
        </p:txBody>
      </p:sp>
      <p:sp>
        <p:nvSpPr>
          <p:cNvPr id="226" name="Google Shape;226;p27"/>
          <p:cNvSpPr txBox="1"/>
          <p:nvPr>
            <p:ph idx="1" type="subTitle"/>
          </p:nvPr>
        </p:nvSpPr>
        <p:spPr>
          <a:xfrm>
            <a:off x="419100" y="497548"/>
            <a:ext cx="8305800" cy="165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None/>
              <a:defRPr sz="1300">
                <a:solidFill>
                  <a:schemeClr val="dk1"/>
                </a:solidFill>
                <a:latin typeface="Proxima Nova"/>
                <a:ea typeface="Proxima Nova"/>
                <a:cs typeface="Proxima Nova"/>
                <a:sym typeface="Proxima Nova"/>
              </a:defRPr>
            </a:lvl1pPr>
            <a:lvl2pPr lvl="1" rtl="0">
              <a:lnSpc>
                <a:spcPct val="100000"/>
              </a:lnSpc>
              <a:spcBef>
                <a:spcPts val="0"/>
              </a:spcBef>
              <a:spcAft>
                <a:spcPts val="0"/>
              </a:spcAft>
              <a:buNone/>
              <a:defRPr sz="1300">
                <a:solidFill>
                  <a:schemeClr val="dk1"/>
                </a:solidFill>
                <a:latin typeface="Proxima Nova"/>
                <a:ea typeface="Proxima Nova"/>
                <a:cs typeface="Proxima Nova"/>
                <a:sym typeface="Proxima Nova"/>
              </a:defRPr>
            </a:lvl2pPr>
            <a:lvl3pPr lvl="2" rtl="0">
              <a:lnSpc>
                <a:spcPct val="100000"/>
              </a:lnSpc>
              <a:spcBef>
                <a:spcPts val="0"/>
              </a:spcBef>
              <a:spcAft>
                <a:spcPts val="0"/>
              </a:spcAft>
              <a:buNone/>
              <a:defRPr sz="1300">
                <a:solidFill>
                  <a:schemeClr val="dk1"/>
                </a:solidFill>
                <a:latin typeface="Proxima Nova"/>
                <a:ea typeface="Proxima Nova"/>
                <a:cs typeface="Proxima Nova"/>
                <a:sym typeface="Proxima Nova"/>
              </a:defRPr>
            </a:lvl3pPr>
            <a:lvl4pPr lvl="3" rtl="0">
              <a:lnSpc>
                <a:spcPct val="100000"/>
              </a:lnSpc>
              <a:spcBef>
                <a:spcPts val="0"/>
              </a:spcBef>
              <a:spcAft>
                <a:spcPts val="0"/>
              </a:spcAft>
              <a:buNone/>
              <a:defRPr sz="1300">
                <a:solidFill>
                  <a:schemeClr val="dk1"/>
                </a:solidFill>
                <a:latin typeface="Proxima Nova"/>
                <a:ea typeface="Proxima Nova"/>
                <a:cs typeface="Proxima Nova"/>
                <a:sym typeface="Proxima Nova"/>
              </a:defRPr>
            </a:lvl4pPr>
            <a:lvl5pPr lvl="4" rtl="0">
              <a:lnSpc>
                <a:spcPct val="100000"/>
              </a:lnSpc>
              <a:spcBef>
                <a:spcPts val="0"/>
              </a:spcBef>
              <a:spcAft>
                <a:spcPts val="0"/>
              </a:spcAft>
              <a:buNone/>
              <a:defRPr sz="1300">
                <a:solidFill>
                  <a:schemeClr val="dk1"/>
                </a:solidFill>
                <a:latin typeface="Proxima Nova"/>
                <a:ea typeface="Proxima Nova"/>
                <a:cs typeface="Proxima Nova"/>
                <a:sym typeface="Proxima Nova"/>
              </a:defRPr>
            </a:lvl5pPr>
            <a:lvl6pPr lvl="5" rtl="0">
              <a:lnSpc>
                <a:spcPct val="100000"/>
              </a:lnSpc>
              <a:spcBef>
                <a:spcPts val="0"/>
              </a:spcBef>
              <a:spcAft>
                <a:spcPts val="0"/>
              </a:spcAft>
              <a:buNone/>
              <a:defRPr sz="1300">
                <a:solidFill>
                  <a:schemeClr val="dk1"/>
                </a:solidFill>
                <a:latin typeface="Proxima Nova"/>
                <a:ea typeface="Proxima Nova"/>
                <a:cs typeface="Proxima Nova"/>
                <a:sym typeface="Proxima Nova"/>
              </a:defRPr>
            </a:lvl6pPr>
            <a:lvl7pPr lvl="6" rtl="0">
              <a:lnSpc>
                <a:spcPct val="100000"/>
              </a:lnSpc>
              <a:spcBef>
                <a:spcPts val="0"/>
              </a:spcBef>
              <a:spcAft>
                <a:spcPts val="0"/>
              </a:spcAft>
              <a:buNone/>
              <a:defRPr sz="1300">
                <a:solidFill>
                  <a:schemeClr val="dk1"/>
                </a:solidFill>
                <a:latin typeface="Proxima Nova"/>
                <a:ea typeface="Proxima Nova"/>
                <a:cs typeface="Proxima Nova"/>
                <a:sym typeface="Proxima Nova"/>
              </a:defRPr>
            </a:lvl7pPr>
            <a:lvl8pPr lvl="7" rtl="0">
              <a:lnSpc>
                <a:spcPct val="100000"/>
              </a:lnSpc>
              <a:spcBef>
                <a:spcPts val="0"/>
              </a:spcBef>
              <a:spcAft>
                <a:spcPts val="0"/>
              </a:spcAft>
              <a:buNone/>
              <a:defRPr sz="1300">
                <a:solidFill>
                  <a:schemeClr val="dk1"/>
                </a:solidFill>
                <a:latin typeface="Proxima Nova"/>
                <a:ea typeface="Proxima Nova"/>
                <a:cs typeface="Proxima Nova"/>
                <a:sym typeface="Proxima Nova"/>
              </a:defRPr>
            </a:lvl8pPr>
            <a:lvl9pPr lvl="8" rtl="0">
              <a:lnSpc>
                <a:spcPct val="100000"/>
              </a:lnSpc>
              <a:spcBef>
                <a:spcPts val="0"/>
              </a:spcBef>
              <a:spcAft>
                <a:spcPts val="0"/>
              </a:spcAft>
              <a:buNone/>
              <a:defRPr sz="1300">
                <a:solidFill>
                  <a:schemeClr val="dk1"/>
                </a:solidFill>
                <a:latin typeface="Proxima Nova"/>
                <a:ea typeface="Proxima Nova"/>
                <a:cs typeface="Proxima Nova"/>
                <a:sym typeface="Proxima Nova"/>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7">
  <p:cSld name="Blank_4">
    <p:spTree>
      <p:nvGrpSpPr>
        <p:cNvPr id="227" name="Shape 227"/>
        <p:cNvGrpSpPr/>
        <p:nvPr/>
      </p:nvGrpSpPr>
      <p:grpSpPr>
        <a:xfrm>
          <a:off x="0" y="0"/>
          <a:ext cx="0" cy="0"/>
          <a:chOff x="0" y="0"/>
          <a:chExt cx="0" cy="0"/>
        </a:xfrm>
      </p:grpSpPr>
      <p:sp>
        <p:nvSpPr>
          <p:cNvPr id="228" name="Google Shape;228;p28"/>
          <p:cNvSpPr txBox="1"/>
          <p:nvPr>
            <p:ph idx="1" type="body"/>
          </p:nvPr>
        </p:nvSpPr>
        <p:spPr>
          <a:xfrm>
            <a:off x="419100" y="277813"/>
            <a:ext cx="8305800" cy="696900"/>
          </a:xfrm>
          <a:prstGeom prst="rect">
            <a:avLst/>
          </a:prstGeom>
          <a:noFill/>
          <a:ln>
            <a:noFill/>
          </a:ln>
        </p:spPr>
        <p:txBody>
          <a:bodyPr anchorCtr="0" anchor="t" bIns="0" lIns="0" spcFirstLastPara="1" rIns="0" wrap="square" tIns="0">
            <a:noAutofit/>
          </a:bodyPr>
          <a:lstStyle>
            <a:lvl1pPr indent="-279400" lvl="0" marL="457200" rtl="0" algn="l">
              <a:lnSpc>
                <a:spcPct val="100000"/>
              </a:lnSpc>
              <a:spcBef>
                <a:spcPts val="0"/>
              </a:spcBef>
              <a:spcAft>
                <a:spcPts val="0"/>
              </a:spcAft>
              <a:buSzPts val="800"/>
              <a:buChar char="●"/>
              <a:defRPr b="0" i="0" sz="1200">
                <a:latin typeface="Arial"/>
                <a:ea typeface="Arial"/>
                <a:cs typeface="Arial"/>
                <a:sym typeface="Arial"/>
              </a:defRPr>
            </a:lvl1pPr>
            <a:lvl2pPr indent="-279400" lvl="1" marL="914400" rtl="0" algn="l">
              <a:lnSpc>
                <a:spcPct val="100000"/>
              </a:lnSpc>
              <a:spcBef>
                <a:spcPts val="0"/>
              </a:spcBef>
              <a:spcAft>
                <a:spcPts val="0"/>
              </a:spcAft>
              <a:buSzPts val="800"/>
              <a:buChar char="○"/>
              <a:defRPr/>
            </a:lvl2pPr>
            <a:lvl3pPr indent="-279400" lvl="2" marL="1371600" rtl="0" algn="l">
              <a:lnSpc>
                <a:spcPct val="100000"/>
              </a:lnSpc>
              <a:spcBef>
                <a:spcPts val="0"/>
              </a:spcBef>
              <a:spcAft>
                <a:spcPts val="0"/>
              </a:spcAft>
              <a:buSzPts val="800"/>
              <a:buChar char="■"/>
              <a:defRPr/>
            </a:lvl3pPr>
            <a:lvl4pPr indent="-279400" lvl="3" marL="1828800" rtl="0" algn="l">
              <a:lnSpc>
                <a:spcPct val="100000"/>
              </a:lnSpc>
              <a:spcBef>
                <a:spcPts val="0"/>
              </a:spcBef>
              <a:spcAft>
                <a:spcPts val="0"/>
              </a:spcAft>
              <a:buSzPts val="800"/>
              <a:buChar char="●"/>
              <a:defRPr/>
            </a:lvl4pPr>
            <a:lvl5pPr indent="-279400" lvl="4" marL="2286000" rtl="0" algn="l">
              <a:lnSpc>
                <a:spcPct val="100000"/>
              </a:lnSpc>
              <a:spcBef>
                <a:spcPts val="0"/>
              </a:spcBef>
              <a:spcAft>
                <a:spcPts val="0"/>
              </a:spcAft>
              <a:buSzPts val="800"/>
              <a:buChar char="○"/>
              <a:defRPr/>
            </a:lvl5pPr>
            <a:lvl6pPr indent="-279400" lvl="5" marL="2743200" rtl="0" algn="l">
              <a:lnSpc>
                <a:spcPct val="100000"/>
              </a:lnSpc>
              <a:spcBef>
                <a:spcPts val="0"/>
              </a:spcBef>
              <a:spcAft>
                <a:spcPts val="0"/>
              </a:spcAft>
              <a:buSzPts val="800"/>
              <a:buChar char="■"/>
              <a:defRPr/>
            </a:lvl6pPr>
            <a:lvl7pPr indent="-279400" lvl="6" marL="3200400" rtl="0" algn="l">
              <a:lnSpc>
                <a:spcPct val="100000"/>
              </a:lnSpc>
              <a:spcBef>
                <a:spcPts val="0"/>
              </a:spcBef>
              <a:spcAft>
                <a:spcPts val="0"/>
              </a:spcAft>
              <a:buSzPts val="800"/>
              <a:buChar char="●"/>
              <a:defRPr/>
            </a:lvl7pPr>
            <a:lvl8pPr indent="-279400" lvl="7" marL="3657600" rtl="0" algn="l">
              <a:lnSpc>
                <a:spcPct val="100000"/>
              </a:lnSpc>
              <a:spcBef>
                <a:spcPts val="0"/>
              </a:spcBef>
              <a:spcAft>
                <a:spcPts val="0"/>
              </a:spcAft>
              <a:buSzPts val="800"/>
              <a:buChar char="○"/>
              <a:defRPr/>
            </a:lvl8pPr>
            <a:lvl9pPr indent="-279400" lvl="8" marL="4114800" rtl="0" algn="l">
              <a:lnSpc>
                <a:spcPct val="100000"/>
              </a:lnSpc>
              <a:spcBef>
                <a:spcPts val="0"/>
              </a:spcBef>
              <a:spcAft>
                <a:spcPts val="0"/>
              </a:spcAft>
              <a:buSzPts val="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1">
  <p:cSld name="CUSTOM_1">
    <p:bg>
      <p:bgPr>
        <a:noFill/>
      </p:bgPr>
    </p:bg>
    <p:spTree>
      <p:nvGrpSpPr>
        <p:cNvPr id="34" name="Shape 34"/>
        <p:cNvGrpSpPr/>
        <p:nvPr/>
      </p:nvGrpSpPr>
      <p:grpSpPr>
        <a:xfrm>
          <a:off x="0" y="0"/>
          <a:ext cx="0" cy="0"/>
          <a:chOff x="0" y="0"/>
          <a:chExt cx="0" cy="0"/>
        </a:xfrm>
      </p:grpSpPr>
      <p:sp>
        <p:nvSpPr>
          <p:cNvPr id="35" name="Google Shape;35;p4"/>
          <p:cNvSpPr/>
          <p:nvPr/>
        </p:nvSpPr>
        <p:spPr>
          <a:xfrm>
            <a:off x="0" y="0"/>
            <a:ext cx="9144000" cy="5143500"/>
          </a:xfrm>
          <a:prstGeom prst="rect">
            <a:avLst/>
          </a:prstGeom>
          <a:gradFill>
            <a:gsLst>
              <a:gs pos="0">
                <a:schemeClr val="accent3"/>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 name="Google Shape;36;p4"/>
          <p:cNvPicPr preferRelativeResize="0"/>
          <p:nvPr/>
        </p:nvPicPr>
        <p:blipFill rotWithShape="1">
          <a:blip r:embed="rId2">
            <a:alphaModFix amt="20000"/>
          </a:blip>
          <a:srcRect b="607" l="28008" r="25379" t="36101"/>
          <a:stretch/>
        </p:blipFill>
        <p:spPr>
          <a:xfrm>
            <a:off x="309650" y="974725"/>
            <a:ext cx="4262352" cy="3255274"/>
          </a:xfrm>
          <a:prstGeom prst="rect">
            <a:avLst/>
          </a:prstGeom>
          <a:noFill/>
          <a:ln>
            <a:noFill/>
          </a:ln>
        </p:spPr>
      </p:pic>
      <p:sp>
        <p:nvSpPr>
          <p:cNvPr id="37" name="Google Shape;37;p4"/>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38" name="Google Shape;38;p4"/>
          <p:cNvPicPr preferRelativeResize="0"/>
          <p:nvPr/>
        </p:nvPicPr>
        <p:blipFill>
          <a:blip r:embed="rId3">
            <a:alphaModFix/>
          </a:blip>
          <a:stretch>
            <a:fillRect/>
          </a:stretch>
        </p:blipFill>
        <p:spPr>
          <a:xfrm>
            <a:off x="364114" y="229573"/>
            <a:ext cx="1141451" cy="238490"/>
          </a:xfrm>
          <a:prstGeom prst="rect">
            <a:avLst/>
          </a:prstGeom>
          <a:noFill/>
          <a:ln>
            <a:noFill/>
          </a:ln>
        </p:spPr>
      </p:pic>
      <p:pic>
        <p:nvPicPr>
          <p:cNvPr id="39" name="Google Shape;39;p4"/>
          <p:cNvPicPr preferRelativeResize="0"/>
          <p:nvPr/>
        </p:nvPicPr>
        <p:blipFill rotWithShape="1">
          <a:blip r:embed="rId4">
            <a:alphaModFix amt="20000"/>
          </a:blip>
          <a:srcRect b="17759" l="0" r="96619" t="18949"/>
          <a:stretch/>
        </p:blipFill>
        <p:spPr>
          <a:xfrm>
            <a:off x="0" y="974725"/>
            <a:ext cx="309149" cy="3255274"/>
          </a:xfrm>
          <a:prstGeom prst="rect">
            <a:avLst/>
          </a:prstGeom>
          <a:noFill/>
          <a:ln>
            <a:noFill/>
          </a:ln>
        </p:spPr>
      </p:pic>
      <p:pic>
        <p:nvPicPr>
          <p:cNvPr id="40" name="Google Shape;40;p4"/>
          <p:cNvPicPr preferRelativeResize="0"/>
          <p:nvPr/>
        </p:nvPicPr>
        <p:blipFill rotWithShape="1">
          <a:blip r:embed="rId5">
            <a:alphaModFix amt="20000"/>
          </a:blip>
          <a:srcRect b="17759" l="49995" r="0" t="18949"/>
          <a:stretch/>
        </p:blipFill>
        <p:spPr>
          <a:xfrm>
            <a:off x="4572101" y="982375"/>
            <a:ext cx="4572374" cy="3255250"/>
          </a:xfrm>
          <a:prstGeom prst="rect">
            <a:avLst/>
          </a:prstGeom>
          <a:noFill/>
          <a:ln>
            <a:noFill/>
          </a:ln>
        </p:spPr>
      </p:pic>
      <p:sp>
        <p:nvSpPr>
          <p:cNvPr id="41" name="Google Shape;41;p4"/>
          <p:cNvSpPr/>
          <p:nvPr/>
        </p:nvSpPr>
        <p:spPr>
          <a:xfrm>
            <a:off x="315275" y="4237675"/>
            <a:ext cx="4250700" cy="89400"/>
          </a:xfrm>
          <a:prstGeom prst="rect">
            <a:avLst/>
          </a:prstGeom>
          <a:gradFill>
            <a:gsLst>
              <a:gs pos="0">
                <a:schemeClr val="accent3"/>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txBox="1"/>
          <p:nvPr>
            <p:ph type="title"/>
          </p:nvPr>
        </p:nvSpPr>
        <p:spPr>
          <a:xfrm>
            <a:off x="309150" y="982375"/>
            <a:ext cx="4250700" cy="3255300"/>
          </a:xfrm>
          <a:prstGeom prst="rect">
            <a:avLst/>
          </a:prstGeom>
        </p:spPr>
        <p:txBody>
          <a:bodyPr anchorCtr="0" anchor="ctr" bIns="91425" lIns="137150" spcFirstLastPara="1" rIns="137150" wrap="square" tIns="91425">
            <a:noAutofit/>
          </a:bodyPr>
          <a:lstStyle>
            <a:lvl1pPr lvl="0" rtl="0">
              <a:lnSpc>
                <a:spcPct val="90000"/>
              </a:lnSpc>
              <a:spcBef>
                <a:spcPts val="0"/>
              </a:spcBef>
              <a:spcAft>
                <a:spcPts val="0"/>
              </a:spcAft>
              <a:buNone/>
              <a:defRPr b="0" sz="4400">
                <a:solidFill>
                  <a:srgbClr val="FFFFFF"/>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2">
  <p:cSld name="CUSTOM_1_1">
    <p:bg>
      <p:bgPr>
        <a:noFill/>
      </p:bgPr>
    </p:bg>
    <p:spTree>
      <p:nvGrpSpPr>
        <p:cNvPr id="43" name="Shape 43"/>
        <p:cNvGrpSpPr/>
        <p:nvPr/>
      </p:nvGrpSpPr>
      <p:grpSpPr>
        <a:xfrm>
          <a:off x="0" y="0"/>
          <a:ext cx="0" cy="0"/>
          <a:chOff x="0" y="0"/>
          <a:chExt cx="0" cy="0"/>
        </a:xfrm>
      </p:grpSpPr>
      <p:sp>
        <p:nvSpPr>
          <p:cNvPr id="44" name="Google Shape;44;p5"/>
          <p:cNvSpPr/>
          <p:nvPr/>
        </p:nvSpPr>
        <p:spPr>
          <a:xfrm>
            <a:off x="0" y="-2550"/>
            <a:ext cx="9144000" cy="5146200"/>
          </a:xfrm>
          <a:prstGeom prst="rect">
            <a:avLst/>
          </a:prstGeom>
          <a:gradFill>
            <a:gsLst>
              <a:gs pos="0">
                <a:schemeClr val="accent3"/>
              </a:gs>
              <a:gs pos="100000">
                <a:schemeClr val="accent4"/>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45" name="Google Shape;45;p5"/>
          <p:cNvPicPr preferRelativeResize="0"/>
          <p:nvPr/>
        </p:nvPicPr>
        <p:blipFill rotWithShape="1">
          <a:blip r:embed="rId2">
            <a:alphaModFix amt="20000"/>
          </a:blip>
          <a:srcRect b="607" l="28008" r="25379" t="36101"/>
          <a:stretch/>
        </p:blipFill>
        <p:spPr>
          <a:xfrm>
            <a:off x="309650" y="974725"/>
            <a:ext cx="4262352" cy="3255274"/>
          </a:xfrm>
          <a:prstGeom prst="rect">
            <a:avLst/>
          </a:prstGeom>
          <a:noFill/>
          <a:ln>
            <a:noFill/>
          </a:ln>
        </p:spPr>
      </p:pic>
      <p:sp>
        <p:nvSpPr>
          <p:cNvPr id="46" name="Google Shape;46;p5"/>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47" name="Google Shape;47;p5"/>
          <p:cNvPicPr preferRelativeResize="0"/>
          <p:nvPr/>
        </p:nvPicPr>
        <p:blipFill>
          <a:blip r:embed="rId3">
            <a:alphaModFix/>
          </a:blip>
          <a:stretch>
            <a:fillRect/>
          </a:stretch>
        </p:blipFill>
        <p:spPr>
          <a:xfrm>
            <a:off x="364114" y="229573"/>
            <a:ext cx="1141451" cy="238490"/>
          </a:xfrm>
          <a:prstGeom prst="rect">
            <a:avLst/>
          </a:prstGeom>
          <a:noFill/>
          <a:ln>
            <a:noFill/>
          </a:ln>
        </p:spPr>
      </p:pic>
      <p:sp>
        <p:nvSpPr>
          <p:cNvPr id="48" name="Google Shape;48;p5"/>
          <p:cNvSpPr txBox="1"/>
          <p:nvPr>
            <p:ph type="title"/>
          </p:nvPr>
        </p:nvSpPr>
        <p:spPr>
          <a:xfrm>
            <a:off x="309150" y="982375"/>
            <a:ext cx="4250700" cy="3255300"/>
          </a:xfrm>
          <a:prstGeom prst="rect">
            <a:avLst/>
          </a:prstGeom>
        </p:spPr>
        <p:txBody>
          <a:bodyPr anchorCtr="0" anchor="ctr" bIns="91425" lIns="137150" spcFirstLastPara="1" rIns="137150" wrap="square" tIns="91425">
            <a:noAutofit/>
          </a:bodyPr>
          <a:lstStyle>
            <a:lvl1pPr lvl="0" rtl="0">
              <a:lnSpc>
                <a:spcPct val="90000"/>
              </a:lnSpc>
              <a:spcBef>
                <a:spcPts val="0"/>
              </a:spcBef>
              <a:spcAft>
                <a:spcPts val="0"/>
              </a:spcAft>
              <a:buNone/>
              <a:defRPr b="0" sz="4400">
                <a:solidFill>
                  <a:srgbClr val="FFFFFF"/>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9pPr>
          </a:lstStyle>
          <a:p/>
        </p:txBody>
      </p:sp>
      <p:pic>
        <p:nvPicPr>
          <p:cNvPr id="49" name="Google Shape;49;p5"/>
          <p:cNvPicPr preferRelativeResize="0"/>
          <p:nvPr/>
        </p:nvPicPr>
        <p:blipFill rotWithShape="1">
          <a:blip r:embed="rId4">
            <a:alphaModFix amt="20000"/>
          </a:blip>
          <a:srcRect b="17759" l="0" r="96619" t="18949"/>
          <a:stretch/>
        </p:blipFill>
        <p:spPr>
          <a:xfrm>
            <a:off x="0" y="974725"/>
            <a:ext cx="309149" cy="3255274"/>
          </a:xfrm>
          <a:prstGeom prst="rect">
            <a:avLst/>
          </a:prstGeom>
          <a:noFill/>
          <a:ln>
            <a:noFill/>
          </a:ln>
        </p:spPr>
      </p:pic>
      <p:pic>
        <p:nvPicPr>
          <p:cNvPr id="50" name="Google Shape;50;p5"/>
          <p:cNvPicPr preferRelativeResize="0"/>
          <p:nvPr/>
        </p:nvPicPr>
        <p:blipFill rotWithShape="1">
          <a:blip r:embed="rId5">
            <a:alphaModFix amt="20000"/>
          </a:blip>
          <a:srcRect b="17759" l="49995" r="0" t="18949"/>
          <a:stretch/>
        </p:blipFill>
        <p:spPr>
          <a:xfrm>
            <a:off x="4572101" y="982375"/>
            <a:ext cx="4572374" cy="3255250"/>
          </a:xfrm>
          <a:prstGeom prst="rect">
            <a:avLst/>
          </a:prstGeom>
          <a:noFill/>
          <a:ln>
            <a:noFill/>
          </a:ln>
        </p:spPr>
      </p:pic>
      <p:sp>
        <p:nvSpPr>
          <p:cNvPr id="51" name="Google Shape;51;p5"/>
          <p:cNvSpPr/>
          <p:nvPr/>
        </p:nvSpPr>
        <p:spPr>
          <a:xfrm>
            <a:off x="315275" y="4237675"/>
            <a:ext cx="4250700" cy="89400"/>
          </a:xfrm>
          <a:prstGeom prst="rect">
            <a:avLst/>
          </a:prstGeom>
          <a:gradFill>
            <a:gsLst>
              <a:gs pos="0">
                <a:schemeClr val="accent3"/>
              </a:gs>
              <a:gs pos="33000">
                <a:schemeClr val="accent3"/>
              </a:gs>
              <a:gs pos="86000">
                <a:srgbClr val="FA792B"/>
              </a:gs>
              <a:gs pos="100000">
                <a:schemeClr val="accent5"/>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3">
  <p:cSld name="CUSTOM_1_1_2">
    <p:bg>
      <p:bgPr>
        <a:noFill/>
      </p:bgPr>
    </p:bg>
    <p:spTree>
      <p:nvGrpSpPr>
        <p:cNvPr id="52" name="Shape 52"/>
        <p:cNvGrpSpPr/>
        <p:nvPr/>
      </p:nvGrpSpPr>
      <p:grpSpPr>
        <a:xfrm>
          <a:off x="0" y="0"/>
          <a:ext cx="0" cy="0"/>
          <a:chOff x="0" y="0"/>
          <a:chExt cx="0" cy="0"/>
        </a:xfrm>
      </p:grpSpPr>
      <p:sp>
        <p:nvSpPr>
          <p:cNvPr id="53" name="Google Shape;53;p6"/>
          <p:cNvSpPr/>
          <p:nvPr/>
        </p:nvSpPr>
        <p:spPr>
          <a:xfrm>
            <a:off x="0" y="0"/>
            <a:ext cx="9144000" cy="5143500"/>
          </a:xfrm>
          <a:prstGeom prst="rect">
            <a:avLst/>
          </a:prstGeom>
          <a:gradFill>
            <a:gsLst>
              <a:gs pos="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 name="Google Shape;54;p6"/>
          <p:cNvPicPr preferRelativeResize="0"/>
          <p:nvPr/>
        </p:nvPicPr>
        <p:blipFill rotWithShape="1">
          <a:blip r:embed="rId2">
            <a:alphaModFix amt="20000"/>
          </a:blip>
          <a:srcRect b="607" l="28008" r="25379" t="36101"/>
          <a:stretch/>
        </p:blipFill>
        <p:spPr>
          <a:xfrm>
            <a:off x="309650" y="974725"/>
            <a:ext cx="4262352" cy="3255274"/>
          </a:xfrm>
          <a:prstGeom prst="rect">
            <a:avLst/>
          </a:prstGeom>
          <a:noFill/>
          <a:ln>
            <a:noFill/>
          </a:ln>
        </p:spPr>
      </p:pic>
      <p:sp>
        <p:nvSpPr>
          <p:cNvPr id="55" name="Google Shape;55;p6"/>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56" name="Google Shape;56;p6"/>
          <p:cNvPicPr preferRelativeResize="0"/>
          <p:nvPr/>
        </p:nvPicPr>
        <p:blipFill>
          <a:blip r:embed="rId3">
            <a:alphaModFix/>
          </a:blip>
          <a:stretch>
            <a:fillRect/>
          </a:stretch>
        </p:blipFill>
        <p:spPr>
          <a:xfrm>
            <a:off x="364114" y="229573"/>
            <a:ext cx="1141451" cy="238490"/>
          </a:xfrm>
          <a:prstGeom prst="rect">
            <a:avLst/>
          </a:prstGeom>
          <a:noFill/>
          <a:ln>
            <a:noFill/>
          </a:ln>
        </p:spPr>
      </p:pic>
      <p:pic>
        <p:nvPicPr>
          <p:cNvPr id="57" name="Google Shape;57;p6"/>
          <p:cNvPicPr preferRelativeResize="0"/>
          <p:nvPr/>
        </p:nvPicPr>
        <p:blipFill rotWithShape="1">
          <a:blip r:embed="rId4">
            <a:alphaModFix amt="20000"/>
          </a:blip>
          <a:srcRect b="17759" l="0" r="96619" t="18949"/>
          <a:stretch/>
        </p:blipFill>
        <p:spPr>
          <a:xfrm>
            <a:off x="0" y="974725"/>
            <a:ext cx="309149" cy="3255274"/>
          </a:xfrm>
          <a:prstGeom prst="rect">
            <a:avLst/>
          </a:prstGeom>
          <a:noFill/>
          <a:ln>
            <a:noFill/>
          </a:ln>
        </p:spPr>
      </p:pic>
      <p:pic>
        <p:nvPicPr>
          <p:cNvPr id="58" name="Google Shape;58;p6"/>
          <p:cNvPicPr preferRelativeResize="0"/>
          <p:nvPr/>
        </p:nvPicPr>
        <p:blipFill rotWithShape="1">
          <a:blip r:embed="rId5">
            <a:alphaModFix amt="20000"/>
          </a:blip>
          <a:srcRect b="17759" l="49995" r="0" t="18949"/>
          <a:stretch/>
        </p:blipFill>
        <p:spPr>
          <a:xfrm>
            <a:off x="4572101" y="982375"/>
            <a:ext cx="4572374" cy="3255250"/>
          </a:xfrm>
          <a:prstGeom prst="rect">
            <a:avLst/>
          </a:prstGeom>
          <a:noFill/>
          <a:ln>
            <a:noFill/>
          </a:ln>
        </p:spPr>
      </p:pic>
      <p:sp>
        <p:nvSpPr>
          <p:cNvPr id="59" name="Google Shape;59;p6"/>
          <p:cNvSpPr/>
          <p:nvPr/>
        </p:nvSpPr>
        <p:spPr>
          <a:xfrm>
            <a:off x="315275" y="4237675"/>
            <a:ext cx="4250700" cy="89400"/>
          </a:xfrm>
          <a:prstGeom prst="rect">
            <a:avLst/>
          </a:prstGeom>
          <a:gradFill>
            <a:gsLst>
              <a:gs pos="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txBox="1"/>
          <p:nvPr>
            <p:ph type="title"/>
          </p:nvPr>
        </p:nvSpPr>
        <p:spPr>
          <a:xfrm>
            <a:off x="309150" y="982375"/>
            <a:ext cx="4250700" cy="3255300"/>
          </a:xfrm>
          <a:prstGeom prst="rect">
            <a:avLst/>
          </a:prstGeom>
        </p:spPr>
        <p:txBody>
          <a:bodyPr anchorCtr="0" anchor="ctr" bIns="91425" lIns="137150" spcFirstLastPara="1" rIns="137150" wrap="square" tIns="91425">
            <a:noAutofit/>
          </a:bodyPr>
          <a:lstStyle>
            <a:lvl1pPr lvl="0" rtl="0">
              <a:lnSpc>
                <a:spcPct val="90000"/>
              </a:lnSpc>
              <a:spcBef>
                <a:spcPts val="0"/>
              </a:spcBef>
              <a:spcAft>
                <a:spcPts val="0"/>
              </a:spcAft>
              <a:buNone/>
              <a:defRPr b="0" sz="4400">
                <a:solidFill>
                  <a:srgbClr val="FFFFFF"/>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e Slide">
  <p:cSld name="TITLE_2">
    <p:spTree>
      <p:nvGrpSpPr>
        <p:cNvPr id="61" name="Shape 61"/>
        <p:cNvGrpSpPr/>
        <p:nvPr/>
      </p:nvGrpSpPr>
      <p:grpSpPr>
        <a:xfrm>
          <a:off x="0" y="0"/>
          <a:ext cx="0" cy="0"/>
          <a:chOff x="0" y="0"/>
          <a:chExt cx="0" cy="0"/>
        </a:xfrm>
      </p:grpSpPr>
      <p:sp>
        <p:nvSpPr>
          <p:cNvPr id="62" name="Google Shape;62;p7"/>
          <p:cNvSpPr/>
          <p:nvPr/>
        </p:nvSpPr>
        <p:spPr>
          <a:xfrm>
            <a:off x="0" y="-2550"/>
            <a:ext cx="9144000" cy="5146200"/>
          </a:xfrm>
          <a:prstGeom prst="rect">
            <a:avLst/>
          </a:prstGeom>
          <a:gradFill>
            <a:gsLst>
              <a:gs pos="0">
                <a:schemeClr val="accent3"/>
              </a:gs>
              <a:gs pos="100000">
                <a:schemeClr val="accent4"/>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3" name="Google Shape;63;p7"/>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pic>
        <p:nvPicPr>
          <p:cNvPr id="64" name="Google Shape;64;p7"/>
          <p:cNvPicPr preferRelativeResize="0"/>
          <p:nvPr/>
        </p:nvPicPr>
        <p:blipFill>
          <a:blip r:embed="rId2">
            <a:alphaModFix/>
          </a:blip>
          <a:stretch>
            <a:fillRect/>
          </a:stretch>
        </p:blipFill>
        <p:spPr>
          <a:xfrm>
            <a:off x="319571" y="152025"/>
            <a:ext cx="1883814" cy="393600"/>
          </a:xfrm>
          <a:prstGeom prst="rect">
            <a:avLst/>
          </a:prstGeom>
          <a:noFill/>
          <a:ln>
            <a:noFill/>
          </a:ln>
        </p:spPr>
      </p:pic>
      <p:sp>
        <p:nvSpPr>
          <p:cNvPr id="65" name="Google Shape;65;p7"/>
          <p:cNvSpPr txBox="1"/>
          <p:nvPr>
            <p:ph idx="1" type="body"/>
          </p:nvPr>
        </p:nvSpPr>
        <p:spPr>
          <a:xfrm>
            <a:off x="414163" y="2452017"/>
            <a:ext cx="8327700" cy="406500"/>
          </a:xfrm>
          <a:prstGeom prst="rect">
            <a:avLst/>
          </a:prstGeom>
          <a:noFill/>
          <a:ln>
            <a:noFill/>
          </a:ln>
        </p:spPr>
        <p:txBody>
          <a:bodyPr anchorCtr="0" anchor="ctr" bIns="0" lIns="0" spcFirstLastPara="1" rIns="0" wrap="square" tIns="0">
            <a:noAutofit/>
          </a:bodyPr>
          <a:lstStyle>
            <a:lvl1pPr indent="-228600" lvl="0" marL="457200" rtl="0" algn="l">
              <a:lnSpc>
                <a:spcPct val="100000"/>
              </a:lnSpc>
              <a:spcBef>
                <a:spcPts val="600"/>
              </a:spcBef>
              <a:spcAft>
                <a:spcPts val="0"/>
              </a:spcAft>
              <a:buClr>
                <a:schemeClr val="lt1"/>
              </a:buClr>
              <a:buSzPts val="2000"/>
              <a:buFont typeface="Proxima Nova"/>
              <a:buNone/>
              <a:defRPr sz="2000">
                <a:solidFill>
                  <a:schemeClr val="lt1"/>
                </a:solidFill>
                <a:latin typeface="Proxima Nova"/>
                <a:ea typeface="Proxima Nova"/>
                <a:cs typeface="Proxima Nova"/>
                <a:sym typeface="Proxima Nova"/>
              </a:defRPr>
            </a:lvl1pPr>
            <a:lvl2pPr indent="-228600" lvl="1" marL="914400" rtl="0" algn="l">
              <a:lnSpc>
                <a:spcPct val="100000"/>
              </a:lnSpc>
              <a:spcBef>
                <a:spcPts val="600"/>
              </a:spcBef>
              <a:spcAft>
                <a:spcPts val="0"/>
              </a:spcAft>
              <a:buClr>
                <a:schemeClr val="lt1"/>
              </a:buClr>
              <a:buSzPts val="1750"/>
              <a:buFont typeface="Proxima Nova"/>
              <a:buNone/>
              <a:defRPr>
                <a:solidFill>
                  <a:schemeClr val="lt1"/>
                </a:solidFill>
                <a:latin typeface="Proxima Nova"/>
                <a:ea typeface="Proxima Nova"/>
                <a:cs typeface="Proxima Nova"/>
                <a:sym typeface="Proxima Nova"/>
              </a:defRPr>
            </a:lvl2pPr>
            <a:lvl3pPr indent="-228600" lvl="2" marL="1371600" rtl="0" algn="l">
              <a:lnSpc>
                <a:spcPct val="100000"/>
              </a:lnSpc>
              <a:spcBef>
                <a:spcPts val="400"/>
              </a:spcBef>
              <a:spcAft>
                <a:spcPts val="0"/>
              </a:spcAft>
              <a:buClr>
                <a:schemeClr val="lt1"/>
              </a:buClr>
              <a:buSzPts val="1200"/>
              <a:buFont typeface="Proxima Nova"/>
              <a:buNone/>
              <a:defRPr>
                <a:solidFill>
                  <a:schemeClr val="lt1"/>
                </a:solidFill>
                <a:latin typeface="Proxima Nova"/>
                <a:ea typeface="Proxima Nova"/>
                <a:cs typeface="Proxima Nova"/>
                <a:sym typeface="Proxima Nova"/>
              </a:defRPr>
            </a:lvl3pPr>
            <a:lvl4pPr indent="-342900" lvl="3" marL="18288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4pPr>
            <a:lvl5pPr indent="-342900" lvl="4" marL="22860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5pPr>
            <a:lvl6pPr indent="-371475" lvl="5" marL="2743200" rtl="0" algn="l">
              <a:lnSpc>
                <a:spcPct val="100000"/>
              </a:lnSpc>
              <a:spcBef>
                <a:spcPts val="400"/>
              </a:spcBef>
              <a:spcAft>
                <a:spcPts val="0"/>
              </a:spcAft>
              <a:buClr>
                <a:schemeClr val="lt1"/>
              </a:buClr>
              <a:buSzPts val="2250"/>
              <a:buFont typeface="Proxima Nova"/>
              <a:buChar char="•"/>
              <a:defRPr>
                <a:solidFill>
                  <a:schemeClr val="lt1"/>
                </a:solidFill>
                <a:latin typeface="Proxima Nova"/>
                <a:ea typeface="Proxima Nova"/>
                <a:cs typeface="Proxima Nova"/>
                <a:sym typeface="Proxima Nova"/>
              </a:defRPr>
            </a:lvl6pPr>
            <a:lvl7pPr indent="-331470" lvl="6" marL="3200400" rtl="0" algn="l">
              <a:lnSpc>
                <a:spcPct val="100000"/>
              </a:lnSpc>
              <a:spcBef>
                <a:spcPts val="400"/>
              </a:spcBef>
              <a:spcAft>
                <a:spcPts val="0"/>
              </a:spcAft>
              <a:buClr>
                <a:schemeClr val="lt1"/>
              </a:buClr>
              <a:buSzPts val="1620"/>
              <a:buFont typeface="Proxima Nova"/>
              <a:buChar char="–"/>
              <a:defRPr>
                <a:solidFill>
                  <a:schemeClr val="lt1"/>
                </a:solidFill>
                <a:latin typeface="Proxima Nova"/>
                <a:ea typeface="Proxima Nova"/>
                <a:cs typeface="Proxima Nova"/>
                <a:sym typeface="Proxima Nova"/>
              </a:defRPr>
            </a:lvl7pPr>
            <a:lvl8pPr indent="-331470" lvl="7" marL="3657600" rtl="0" algn="l">
              <a:lnSpc>
                <a:spcPct val="100000"/>
              </a:lnSpc>
              <a:spcBef>
                <a:spcPts val="400"/>
              </a:spcBef>
              <a:spcAft>
                <a:spcPts val="0"/>
              </a:spcAft>
              <a:buClr>
                <a:schemeClr val="lt1"/>
              </a:buClr>
              <a:buSzPts val="1620"/>
              <a:buFont typeface="Proxima Nova"/>
              <a:buChar char="o"/>
              <a:defRPr>
                <a:solidFill>
                  <a:schemeClr val="lt1"/>
                </a:solidFill>
                <a:latin typeface="Proxima Nova"/>
                <a:ea typeface="Proxima Nova"/>
                <a:cs typeface="Proxima Nova"/>
                <a:sym typeface="Proxima Nova"/>
              </a:defRPr>
            </a:lvl8pPr>
            <a:lvl9pPr indent="-331470" lvl="8" marL="4114800" rtl="0" algn="l">
              <a:lnSpc>
                <a:spcPct val="100000"/>
              </a:lnSpc>
              <a:spcBef>
                <a:spcPts val="400"/>
              </a:spcBef>
              <a:spcAft>
                <a:spcPts val="0"/>
              </a:spcAft>
              <a:buClr>
                <a:schemeClr val="lt1"/>
              </a:buClr>
              <a:buSzPts val="1620"/>
              <a:buFont typeface="Proxima Nova"/>
              <a:buChar char="o"/>
              <a:defRPr>
                <a:solidFill>
                  <a:schemeClr val="lt1"/>
                </a:solidFill>
                <a:latin typeface="Proxima Nova"/>
                <a:ea typeface="Proxima Nova"/>
                <a:cs typeface="Proxima Nova"/>
                <a:sym typeface="Proxima Nova"/>
              </a:defRPr>
            </a:lvl9pPr>
          </a:lstStyle>
          <a:p/>
        </p:txBody>
      </p:sp>
      <p:sp>
        <p:nvSpPr>
          <p:cNvPr id="66" name="Google Shape;66;p7"/>
          <p:cNvSpPr txBox="1"/>
          <p:nvPr>
            <p:ph idx="2" type="body"/>
          </p:nvPr>
        </p:nvSpPr>
        <p:spPr>
          <a:xfrm>
            <a:off x="414163" y="3206949"/>
            <a:ext cx="8324400" cy="254100"/>
          </a:xfrm>
          <a:prstGeom prst="rect">
            <a:avLst/>
          </a:prstGeom>
          <a:noFill/>
          <a:ln>
            <a:noFill/>
          </a:ln>
        </p:spPr>
        <p:txBody>
          <a:bodyPr anchorCtr="0" anchor="ctr" bIns="0" lIns="0" spcFirstLastPara="1" rIns="0" wrap="square" tIns="0">
            <a:noAutofit/>
          </a:bodyPr>
          <a:lstStyle>
            <a:lvl1pPr indent="-228600" lvl="0" marL="457200" rtl="0" algn="l">
              <a:lnSpc>
                <a:spcPct val="100000"/>
              </a:lnSpc>
              <a:spcBef>
                <a:spcPts val="600"/>
              </a:spcBef>
              <a:spcAft>
                <a:spcPts val="0"/>
              </a:spcAft>
              <a:buClr>
                <a:schemeClr val="lt1"/>
              </a:buClr>
              <a:buSzPts val="1600"/>
              <a:buFont typeface="Proxima Nova"/>
              <a:buNone/>
              <a:defRPr sz="1600">
                <a:solidFill>
                  <a:schemeClr val="lt1"/>
                </a:solidFill>
                <a:latin typeface="Proxima Nova"/>
                <a:ea typeface="Proxima Nova"/>
                <a:cs typeface="Proxima Nova"/>
                <a:sym typeface="Proxima Nova"/>
              </a:defRPr>
            </a:lvl1pPr>
            <a:lvl2pPr indent="-371475" lvl="1" marL="914400" rtl="0" algn="l">
              <a:lnSpc>
                <a:spcPct val="100000"/>
              </a:lnSpc>
              <a:spcBef>
                <a:spcPts val="600"/>
              </a:spcBef>
              <a:spcAft>
                <a:spcPts val="0"/>
              </a:spcAft>
              <a:buClr>
                <a:schemeClr val="lt1"/>
              </a:buClr>
              <a:buSzPts val="2250"/>
              <a:buFont typeface="Proxima Nova"/>
              <a:buChar char="•"/>
              <a:defRPr>
                <a:solidFill>
                  <a:schemeClr val="lt1"/>
                </a:solidFill>
                <a:latin typeface="Proxima Nova"/>
                <a:ea typeface="Proxima Nova"/>
                <a:cs typeface="Proxima Nova"/>
                <a:sym typeface="Proxima Nova"/>
              </a:defRPr>
            </a:lvl2pPr>
            <a:lvl3pPr indent="-342900" lvl="2" marL="13716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3pPr>
            <a:lvl4pPr indent="-342900" lvl="3" marL="18288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4pPr>
            <a:lvl5pPr indent="-342900" lvl="4" marL="2286000" rtl="0" algn="l">
              <a:lnSpc>
                <a:spcPct val="100000"/>
              </a:lnSpc>
              <a:spcBef>
                <a:spcPts val="400"/>
              </a:spcBef>
              <a:spcAft>
                <a:spcPts val="0"/>
              </a:spcAft>
              <a:buClr>
                <a:schemeClr val="lt1"/>
              </a:buClr>
              <a:buSzPts val="1800"/>
              <a:buFont typeface="Proxima Nova"/>
              <a:buChar char="–"/>
              <a:defRPr>
                <a:solidFill>
                  <a:schemeClr val="lt1"/>
                </a:solidFill>
                <a:latin typeface="Proxima Nova"/>
                <a:ea typeface="Proxima Nova"/>
                <a:cs typeface="Proxima Nova"/>
                <a:sym typeface="Proxima Nova"/>
              </a:defRPr>
            </a:lvl5pPr>
            <a:lvl6pPr indent="-371475" lvl="5" marL="2743200" rtl="0" algn="l">
              <a:lnSpc>
                <a:spcPct val="100000"/>
              </a:lnSpc>
              <a:spcBef>
                <a:spcPts val="400"/>
              </a:spcBef>
              <a:spcAft>
                <a:spcPts val="0"/>
              </a:spcAft>
              <a:buClr>
                <a:schemeClr val="lt1"/>
              </a:buClr>
              <a:buSzPts val="2250"/>
              <a:buFont typeface="Proxima Nova"/>
              <a:buChar char="•"/>
              <a:defRPr>
                <a:solidFill>
                  <a:schemeClr val="lt1"/>
                </a:solidFill>
                <a:latin typeface="Proxima Nova"/>
                <a:ea typeface="Proxima Nova"/>
                <a:cs typeface="Proxima Nova"/>
                <a:sym typeface="Proxima Nova"/>
              </a:defRPr>
            </a:lvl6pPr>
            <a:lvl7pPr indent="-331470" lvl="6" marL="3200400" rtl="0" algn="l">
              <a:lnSpc>
                <a:spcPct val="100000"/>
              </a:lnSpc>
              <a:spcBef>
                <a:spcPts val="400"/>
              </a:spcBef>
              <a:spcAft>
                <a:spcPts val="0"/>
              </a:spcAft>
              <a:buClr>
                <a:schemeClr val="lt1"/>
              </a:buClr>
              <a:buSzPts val="1620"/>
              <a:buFont typeface="Proxima Nova"/>
              <a:buChar char="–"/>
              <a:defRPr>
                <a:solidFill>
                  <a:schemeClr val="lt1"/>
                </a:solidFill>
                <a:latin typeface="Proxima Nova"/>
                <a:ea typeface="Proxima Nova"/>
                <a:cs typeface="Proxima Nova"/>
                <a:sym typeface="Proxima Nova"/>
              </a:defRPr>
            </a:lvl7pPr>
            <a:lvl8pPr indent="-331470" lvl="7" marL="3657600" rtl="0" algn="l">
              <a:lnSpc>
                <a:spcPct val="100000"/>
              </a:lnSpc>
              <a:spcBef>
                <a:spcPts val="400"/>
              </a:spcBef>
              <a:spcAft>
                <a:spcPts val="0"/>
              </a:spcAft>
              <a:buClr>
                <a:schemeClr val="lt1"/>
              </a:buClr>
              <a:buSzPts val="1620"/>
              <a:buFont typeface="Proxima Nova"/>
              <a:buChar char="o"/>
              <a:defRPr>
                <a:solidFill>
                  <a:schemeClr val="lt1"/>
                </a:solidFill>
                <a:latin typeface="Proxima Nova"/>
                <a:ea typeface="Proxima Nova"/>
                <a:cs typeface="Proxima Nova"/>
                <a:sym typeface="Proxima Nova"/>
              </a:defRPr>
            </a:lvl8pPr>
            <a:lvl9pPr indent="-331470" lvl="8" marL="4114800" rtl="0" algn="l">
              <a:lnSpc>
                <a:spcPct val="100000"/>
              </a:lnSpc>
              <a:spcBef>
                <a:spcPts val="400"/>
              </a:spcBef>
              <a:spcAft>
                <a:spcPts val="0"/>
              </a:spcAft>
              <a:buClr>
                <a:schemeClr val="lt1"/>
              </a:buClr>
              <a:buSzPts val="1620"/>
              <a:buFont typeface="Proxima Nova"/>
              <a:buChar char="o"/>
              <a:defRPr>
                <a:solidFill>
                  <a:schemeClr val="lt1"/>
                </a:solidFill>
                <a:latin typeface="Proxima Nova"/>
                <a:ea typeface="Proxima Nova"/>
                <a:cs typeface="Proxima Nova"/>
                <a:sym typeface="Proxima Nova"/>
              </a:defRPr>
            </a:lvl9pPr>
          </a:lstStyle>
          <a:p/>
        </p:txBody>
      </p:sp>
      <p:sp>
        <p:nvSpPr>
          <p:cNvPr id="67" name="Google Shape;67;p7"/>
          <p:cNvSpPr txBox="1"/>
          <p:nvPr>
            <p:ph type="ctrTitle"/>
          </p:nvPr>
        </p:nvSpPr>
        <p:spPr>
          <a:xfrm>
            <a:off x="414169" y="1838275"/>
            <a:ext cx="4157700" cy="5541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lt1"/>
              </a:buClr>
              <a:buSzPts val="5000"/>
              <a:buFont typeface="Proxima Nova Extrabold"/>
              <a:buNone/>
              <a:defRPr b="0" i="0" sz="5000">
                <a:latin typeface="Proxima Nova Extrabold"/>
                <a:ea typeface="Proxima Nova Extrabold"/>
                <a:cs typeface="Proxima Nova Extrabold"/>
                <a:sym typeface="Proxima Nova Extrabold"/>
              </a:defRPr>
            </a:lvl1pPr>
            <a:lvl2pPr lvl="1"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2pPr>
            <a:lvl3pPr lvl="2"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3pPr>
            <a:lvl4pPr lvl="3"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4pPr>
            <a:lvl5pPr lvl="4"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5pPr>
            <a:lvl6pPr lvl="5"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6pPr>
            <a:lvl7pPr lvl="6"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7pPr>
            <a:lvl8pPr lvl="7"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8pPr>
            <a:lvl9pPr lvl="8" rtl="0" algn="l">
              <a:lnSpc>
                <a:spcPct val="100000"/>
              </a:lnSpc>
              <a:spcBef>
                <a:spcPts val="0"/>
              </a:spcBef>
              <a:spcAft>
                <a:spcPts val="0"/>
              </a:spcAft>
              <a:buClr>
                <a:schemeClr val="lt1"/>
              </a:buClr>
              <a:buSzPts val="1400"/>
              <a:buFont typeface="Proxima Nova"/>
              <a:buNone/>
              <a:defRPr>
                <a:solidFill>
                  <a:schemeClr val="lt1"/>
                </a:solidFill>
                <a:latin typeface="Proxima Nova"/>
                <a:ea typeface="Proxima Nova"/>
                <a:cs typeface="Proxima Nova"/>
                <a:sym typeface="Proxima Nova"/>
              </a:defRPr>
            </a:lvl9pPr>
          </a:lstStyle>
          <a:p/>
        </p:txBody>
      </p:sp>
      <p:pic>
        <p:nvPicPr>
          <p:cNvPr id="68" name="Google Shape;68;p7"/>
          <p:cNvPicPr preferRelativeResize="0"/>
          <p:nvPr/>
        </p:nvPicPr>
        <p:blipFill rotWithShape="1">
          <a:blip r:embed="rId3">
            <a:alphaModFix/>
          </a:blip>
          <a:srcRect b="18359" l="45026" r="4961" t="18353"/>
          <a:stretch/>
        </p:blipFill>
        <p:spPr>
          <a:xfrm>
            <a:off x="4572000" y="982375"/>
            <a:ext cx="4572473" cy="3255250"/>
          </a:xfrm>
          <a:prstGeom prst="rect">
            <a:avLst/>
          </a:prstGeom>
          <a:noFill/>
          <a:ln>
            <a:noFill/>
          </a:ln>
        </p:spPr>
      </p:pic>
      <p:pic>
        <p:nvPicPr>
          <p:cNvPr id="69" name="Google Shape;69;p7"/>
          <p:cNvPicPr preferRelativeResize="0"/>
          <p:nvPr/>
        </p:nvPicPr>
        <p:blipFill rotWithShape="1">
          <a:blip r:embed="rId3">
            <a:alphaModFix/>
          </a:blip>
          <a:srcRect b="17612" l="45426" r="51390" t="19100"/>
          <a:stretch/>
        </p:blipFill>
        <p:spPr>
          <a:xfrm>
            <a:off x="0" y="982375"/>
            <a:ext cx="291003" cy="32552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3">
  <p:cSld name="CUSTOM_1_1_1">
    <p:bg>
      <p:bgPr>
        <a:noFill/>
      </p:bgPr>
    </p:bg>
    <p:spTree>
      <p:nvGrpSpPr>
        <p:cNvPr id="70" name="Shape 70"/>
        <p:cNvGrpSpPr/>
        <p:nvPr/>
      </p:nvGrpSpPr>
      <p:grpSpPr>
        <a:xfrm>
          <a:off x="0" y="0"/>
          <a:ext cx="0" cy="0"/>
          <a:chOff x="0" y="0"/>
          <a:chExt cx="0" cy="0"/>
        </a:xfrm>
      </p:grpSpPr>
      <p:sp>
        <p:nvSpPr>
          <p:cNvPr id="71" name="Google Shape;71;p8"/>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latin typeface="Proxima Nova Extrabold"/>
                <a:ea typeface="Proxima Nova Extrabold"/>
                <a:cs typeface="Proxima Nova Extrabold"/>
                <a:sym typeface="Proxima Nova Extrabold"/>
              </a:rPr>
              <a:t>© COGNIZANT SOFTVISION 2021</a:t>
            </a:r>
            <a:endParaRPr i="0" sz="600" u="none" cap="none" strike="noStrike">
              <a:latin typeface="Proxima Nova Extrabold"/>
              <a:ea typeface="Proxima Nova Extrabold"/>
              <a:cs typeface="Proxima Nova Extrabold"/>
              <a:sym typeface="Proxima Nova Extrabold"/>
            </a:endParaRPr>
          </a:p>
        </p:txBody>
      </p:sp>
      <p:sp>
        <p:nvSpPr>
          <p:cNvPr id="73" name="Google Shape;73;p8"/>
          <p:cNvSpPr txBox="1"/>
          <p:nvPr>
            <p:ph type="title"/>
          </p:nvPr>
        </p:nvSpPr>
        <p:spPr>
          <a:xfrm>
            <a:off x="309150" y="982375"/>
            <a:ext cx="4250700" cy="3255300"/>
          </a:xfrm>
          <a:prstGeom prst="rect">
            <a:avLst/>
          </a:prstGeom>
        </p:spPr>
        <p:txBody>
          <a:bodyPr anchorCtr="0" anchor="ctr" bIns="91425" lIns="137150" spcFirstLastPara="1" rIns="137150" wrap="square" tIns="91425">
            <a:noAutofit/>
          </a:bodyPr>
          <a:lstStyle>
            <a:lvl1pPr lvl="0" rtl="0">
              <a:lnSpc>
                <a:spcPct val="90000"/>
              </a:lnSpc>
              <a:spcBef>
                <a:spcPts val="0"/>
              </a:spcBef>
              <a:spcAft>
                <a:spcPts val="0"/>
              </a:spcAft>
              <a:buNone/>
              <a:defRPr b="0" sz="44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9pPr>
          </a:lstStyle>
          <a:p/>
        </p:txBody>
      </p:sp>
      <p:pic>
        <p:nvPicPr>
          <p:cNvPr id="74" name="Google Shape;74;p8"/>
          <p:cNvPicPr preferRelativeResize="0"/>
          <p:nvPr/>
        </p:nvPicPr>
        <p:blipFill>
          <a:blip r:embed="rId2">
            <a:alphaModFix/>
          </a:blip>
          <a:stretch>
            <a:fillRect/>
          </a:stretch>
        </p:blipFill>
        <p:spPr>
          <a:xfrm>
            <a:off x="419104" y="288075"/>
            <a:ext cx="1031497" cy="121500"/>
          </a:xfrm>
          <a:prstGeom prst="rect">
            <a:avLst/>
          </a:prstGeom>
          <a:noFill/>
          <a:ln>
            <a:noFill/>
          </a:ln>
        </p:spPr>
      </p:pic>
      <p:pic>
        <p:nvPicPr>
          <p:cNvPr id="75" name="Google Shape;75;p8"/>
          <p:cNvPicPr preferRelativeResize="0"/>
          <p:nvPr/>
        </p:nvPicPr>
        <p:blipFill rotWithShape="1">
          <a:blip r:embed="rId3">
            <a:alphaModFix amt="31000"/>
          </a:blip>
          <a:srcRect b="17759" l="0" r="96619" t="18949"/>
          <a:stretch/>
        </p:blipFill>
        <p:spPr>
          <a:xfrm>
            <a:off x="0" y="974725"/>
            <a:ext cx="309149" cy="3255274"/>
          </a:xfrm>
          <a:prstGeom prst="rect">
            <a:avLst/>
          </a:prstGeom>
          <a:noFill/>
          <a:ln>
            <a:noFill/>
          </a:ln>
        </p:spPr>
      </p:pic>
      <p:pic>
        <p:nvPicPr>
          <p:cNvPr id="76" name="Google Shape;76;p8"/>
          <p:cNvPicPr preferRelativeResize="0"/>
          <p:nvPr/>
        </p:nvPicPr>
        <p:blipFill rotWithShape="1">
          <a:blip r:embed="rId3">
            <a:alphaModFix amt="31000"/>
          </a:blip>
          <a:srcRect b="17759" l="49995" r="0" t="18949"/>
          <a:stretch/>
        </p:blipFill>
        <p:spPr>
          <a:xfrm>
            <a:off x="4572000" y="982375"/>
            <a:ext cx="4572475" cy="3255250"/>
          </a:xfrm>
          <a:prstGeom prst="rect">
            <a:avLst/>
          </a:prstGeom>
          <a:noFill/>
          <a:ln>
            <a:noFill/>
          </a:ln>
        </p:spPr>
      </p:pic>
      <p:cxnSp>
        <p:nvCxnSpPr>
          <p:cNvPr id="77" name="Google Shape;77;p8"/>
          <p:cNvCxnSpPr/>
          <p:nvPr/>
        </p:nvCxnSpPr>
        <p:spPr>
          <a:xfrm>
            <a:off x="309150" y="4230000"/>
            <a:ext cx="4263600" cy="0"/>
          </a:xfrm>
          <a:prstGeom prst="straightConnector1">
            <a:avLst/>
          </a:prstGeom>
          <a:noFill/>
          <a:ln cap="flat" cmpd="sng" w="38100">
            <a:solidFill>
              <a:srgbClr val="21212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4">
  <p:cSld name="CUSTOM_1_1_1_1">
    <p:bg>
      <p:bgPr>
        <a:solidFill>
          <a:schemeClr val="dk1"/>
        </a:solidFill>
      </p:bgPr>
    </p:bg>
    <p:spTree>
      <p:nvGrpSpPr>
        <p:cNvPr id="78" name="Shape 78"/>
        <p:cNvGrpSpPr/>
        <p:nvPr/>
      </p:nvGrpSpPr>
      <p:grpSpPr>
        <a:xfrm>
          <a:off x="0" y="0"/>
          <a:ext cx="0" cy="0"/>
          <a:chOff x="0" y="0"/>
          <a:chExt cx="0" cy="0"/>
        </a:xfrm>
      </p:grpSpPr>
      <p:sp>
        <p:nvSpPr>
          <p:cNvPr id="79" name="Google Shape;79;p9"/>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latin typeface="Proxima Nova Extrabold"/>
                <a:ea typeface="Proxima Nova Extrabold"/>
                <a:cs typeface="Proxima Nova Extrabold"/>
                <a:sym typeface="Proxima Nova Extrabold"/>
              </a:rPr>
              <a:t>© COGNIZANT SOFTVISION 2020</a:t>
            </a:r>
            <a:endParaRPr i="0" sz="600" u="none" cap="none" strike="noStrike">
              <a:latin typeface="Proxima Nova Extrabold"/>
              <a:ea typeface="Proxima Nova Extrabold"/>
              <a:cs typeface="Proxima Nova Extrabold"/>
              <a:sym typeface="Proxima Nova Extrabold"/>
            </a:endParaRPr>
          </a:p>
        </p:txBody>
      </p:sp>
      <p:sp>
        <p:nvSpPr>
          <p:cNvPr id="81" name="Google Shape;81;p9"/>
          <p:cNvSpPr txBox="1"/>
          <p:nvPr>
            <p:ph type="title"/>
          </p:nvPr>
        </p:nvSpPr>
        <p:spPr>
          <a:xfrm>
            <a:off x="309150" y="982375"/>
            <a:ext cx="4250700" cy="3255300"/>
          </a:xfrm>
          <a:prstGeom prst="rect">
            <a:avLst/>
          </a:prstGeom>
        </p:spPr>
        <p:txBody>
          <a:bodyPr anchorCtr="0" anchor="ctr" bIns="91425" lIns="137150" spcFirstLastPara="1" rIns="137150" wrap="square" tIns="91425">
            <a:noAutofit/>
          </a:bodyPr>
          <a:lstStyle>
            <a:lvl1pPr lvl="0" rtl="0">
              <a:lnSpc>
                <a:spcPct val="90000"/>
              </a:lnSpc>
              <a:spcBef>
                <a:spcPts val="0"/>
              </a:spcBef>
              <a:spcAft>
                <a:spcPts val="0"/>
              </a:spcAft>
              <a:buNone/>
              <a:defRPr b="0" sz="4400">
                <a:solidFill>
                  <a:srgbClr val="FFFFFF"/>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6000">
                <a:solidFill>
                  <a:srgbClr val="FFFFFF"/>
                </a:solidFill>
                <a:latin typeface="Proxima Nova Extrabold"/>
                <a:ea typeface="Proxima Nova Extrabold"/>
                <a:cs typeface="Proxima Nova Extrabold"/>
                <a:sym typeface="Proxima Nova Extrabold"/>
              </a:defRPr>
            </a:lvl9pPr>
          </a:lstStyle>
          <a:p/>
        </p:txBody>
      </p:sp>
      <p:pic>
        <p:nvPicPr>
          <p:cNvPr id="82" name="Google Shape;82;p9"/>
          <p:cNvPicPr preferRelativeResize="0"/>
          <p:nvPr/>
        </p:nvPicPr>
        <p:blipFill>
          <a:blip r:embed="rId2">
            <a:alphaModFix/>
          </a:blip>
          <a:stretch>
            <a:fillRect/>
          </a:stretch>
        </p:blipFill>
        <p:spPr>
          <a:xfrm>
            <a:off x="419104" y="288075"/>
            <a:ext cx="1031497" cy="121500"/>
          </a:xfrm>
          <a:prstGeom prst="rect">
            <a:avLst/>
          </a:prstGeom>
          <a:noFill/>
          <a:ln>
            <a:noFill/>
          </a:ln>
        </p:spPr>
      </p:pic>
      <p:pic>
        <p:nvPicPr>
          <p:cNvPr id="83" name="Google Shape;83;p9"/>
          <p:cNvPicPr preferRelativeResize="0"/>
          <p:nvPr/>
        </p:nvPicPr>
        <p:blipFill rotWithShape="1">
          <a:blip r:embed="rId3">
            <a:alphaModFix amt="31000"/>
          </a:blip>
          <a:srcRect b="17759" l="0" r="96619" t="18949"/>
          <a:stretch/>
        </p:blipFill>
        <p:spPr>
          <a:xfrm>
            <a:off x="0" y="974725"/>
            <a:ext cx="309149" cy="3255274"/>
          </a:xfrm>
          <a:prstGeom prst="rect">
            <a:avLst/>
          </a:prstGeom>
          <a:noFill/>
          <a:ln>
            <a:noFill/>
          </a:ln>
        </p:spPr>
      </p:pic>
      <p:pic>
        <p:nvPicPr>
          <p:cNvPr id="84" name="Google Shape;84;p9"/>
          <p:cNvPicPr preferRelativeResize="0"/>
          <p:nvPr/>
        </p:nvPicPr>
        <p:blipFill rotWithShape="1">
          <a:blip r:embed="rId3">
            <a:alphaModFix amt="31000"/>
          </a:blip>
          <a:srcRect b="17759" l="49995" r="0" t="18949"/>
          <a:stretch/>
        </p:blipFill>
        <p:spPr>
          <a:xfrm>
            <a:off x="4572000" y="982375"/>
            <a:ext cx="4572475" cy="3255250"/>
          </a:xfrm>
          <a:prstGeom prst="rect">
            <a:avLst/>
          </a:prstGeom>
          <a:noFill/>
          <a:ln>
            <a:noFill/>
          </a:ln>
        </p:spPr>
      </p:pic>
      <p:pic>
        <p:nvPicPr>
          <p:cNvPr id="85" name="Google Shape;85;p9"/>
          <p:cNvPicPr preferRelativeResize="0"/>
          <p:nvPr/>
        </p:nvPicPr>
        <p:blipFill rotWithShape="1">
          <a:blip r:embed="rId4">
            <a:alphaModFix amt="55000"/>
          </a:blip>
          <a:srcRect b="17759" l="0" r="96619" t="18949"/>
          <a:stretch/>
        </p:blipFill>
        <p:spPr>
          <a:xfrm>
            <a:off x="0" y="974725"/>
            <a:ext cx="309149" cy="3255274"/>
          </a:xfrm>
          <a:prstGeom prst="rect">
            <a:avLst/>
          </a:prstGeom>
          <a:noFill/>
          <a:ln>
            <a:noFill/>
          </a:ln>
        </p:spPr>
      </p:pic>
      <p:pic>
        <p:nvPicPr>
          <p:cNvPr id="86" name="Google Shape;86;p9"/>
          <p:cNvPicPr preferRelativeResize="0"/>
          <p:nvPr/>
        </p:nvPicPr>
        <p:blipFill rotWithShape="1">
          <a:blip r:embed="rId5">
            <a:alphaModFix amt="55000"/>
          </a:blip>
          <a:srcRect b="17759" l="49995" r="0" t="18949"/>
          <a:stretch/>
        </p:blipFill>
        <p:spPr>
          <a:xfrm>
            <a:off x="4572101" y="982375"/>
            <a:ext cx="4572374" cy="3255250"/>
          </a:xfrm>
          <a:prstGeom prst="rect">
            <a:avLst/>
          </a:prstGeom>
          <a:noFill/>
          <a:ln>
            <a:noFill/>
          </a:ln>
        </p:spPr>
      </p:pic>
      <p:cxnSp>
        <p:nvCxnSpPr>
          <p:cNvPr id="87" name="Google Shape;87;p9"/>
          <p:cNvCxnSpPr/>
          <p:nvPr/>
        </p:nvCxnSpPr>
        <p:spPr>
          <a:xfrm>
            <a:off x="309150" y="4230000"/>
            <a:ext cx="4263600" cy="0"/>
          </a:xfrm>
          <a:prstGeom prst="straightConnector1">
            <a:avLst/>
          </a:prstGeom>
          <a:noFill/>
          <a:ln cap="flat" cmpd="sng" w="38100">
            <a:solidFill>
              <a:schemeClr val="lt1"/>
            </a:solidFill>
            <a:prstDash val="solid"/>
            <a:round/>
            <a:headEnd len="med" w="med" type="none"/>
            <a:tailEnd len="med" w="med" type="none"/>
          </a:ln>
        </p:spPr>
      </p:cxnSp>
      <p:pic>
        <p:nvPicPr>
          <p:cNvPr id="88" name="Google Shape;88;p9"/>
          <p:cNvPicPr preferRelativeResize="0"/>
          <p:nvPr/>
        </p:nvPicPr>
        <p:blipFill>
          <a:blip r:embed="rId6">
            <a:alphaModFix/>
          </a:blip>
          <a:stretch>
            <a:fillRect/>
          </a:stretch>
        </p:blipFill>
        <p:spPr>
          <a:xfrm>
            <a:off x="364114" y="229573"/>
            <a:ext cx="1141451" cy="238490"/>
          </a:xfrm>
          <a:prstGeom prst="rect">
            <a:avLst/>
          </a:prstGeom>
          <a:noFill/>
          <a:ln>
            <a:noFill/>
          </a:ln>
        </p:spPr>
      </p:pic>
      <p:sp>
        <p:nvSpPr>
          <p:cNvPr id="89" name="Google Shape;89;p9"/>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rgbClr val="FFFFFF"/>
                </a:solidFill>
                <a:latin typeface="Proxima Nova Extrabold"/>
                <a:ea typeface="Proxima Nova Extrabold"/>
                <a:cs typeface="Proxima Nova Extrabold"/>
                <a:sym typeface="Proxima Nova Extrabold"/>
              </a:rPr>
              <a:t>© COGNIZANT SOFTVISION 2021</a:t>
            </a:r>
            <a:endParaRPr i="0" sz="600" u="none" cap="none" strike="noStrike">
              <a:solidFill>
                <a:srgbClr val="FFFFFF"/>
              </a:solidFill>
              <a:latin typeface="Proxima Nova Extrabold"/>
              <a:ea typeface="Proxima Nova Extrabold"/>
              <a:cs typeface="Proxima Nova Extrabold"/>
              <a:sym typeface="Proxima Nova Extrabo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_05">
  <p:cSld name="CUSTOM_9">
    <p:spTree>
      <p:nvGrpSpPr>
        <p:cNvPr id="90" name="Shape 90"/>
        <p:cNvGrpSpPr/>
        <p:nvPr/>
      </p:nvGrpSpPr>
      <p:grpSpPr>
        <a:xfrm>
          <a:off x="0" y="0"/>
          <a:ext cx="0" cy="0"/>
          <a:chOff x="0" y="0"/>
          <a:chExt cx="0" cy="0"/>
        </a:xfrm>
      </p:grpSpPr>
      <p:sp>
        <p:nvSpPr>
          <p:cNvPr id="91" name="Google Shape;91;p1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2" name="Google Shape;92;p10"/>
          <p:cNvPicPr preferRelativeResize="0"/>
          <p:nvPr/>
        </p:nvPicPr>
        <p:blipFill rotWithShape="1">
          <a:blip r:embed="rId2">
            <a:alphaModFix/>
          </a:blip>
          <a:srcRect b="17759" l="0" r="96619" t="18949"/>
          <a:stretch/>
        </p:blipFill>
        <p:spPr>
          <a:xfrm>
            <a:off x="0" y="974725"/>
            <a:ext cx="309149" cy="3255274"/>
          </a:xfrm>
          <a:prstGeom prst="rect">
            <a:avLst/>
          </a:prstGeom>
          <a:noFill/>
          <a:ln>
            <a:noFill/>
          </a:ln>
        </p:spPr>
      </p:pic>
      <p:pic>
        <p:nvPicPr>
          <p:cNvPr id="93" name="Google Shape;93;p10"/>
          <p:cNvPicPr preferRelativeResize="0"/>
          <p:nvPr/>
        </p:nvPicPr>
        <p:blipFill rotWithShape="1">
          <a:blip r:embed="rId2">
            <a:alphaModFix/>
          </a:blip>
          <a:srcRect b="17759" l="72829" r="0" t="18949"/>
          <a:stretch/>
        </p:blipFill>
        <p:spPr>
          <a:xfrm>
            <a:off x="6660000" y="982375"/>
            <a:ext cx="2484475" cy="3255250"/>
          </a:xfrm>
          <a:prstGeom prst="rect">
            <a:avLst/>
          </a:prstGeom>
          <a:noFill/>
          <a:ln>
            <a:noFill/>
          </a:ln>
        </p:spPr>
      </p:pic>
      <p:cxnSp>
        <p:nvCxnSpPr>
          <p:cNvPr id="94" name="Google Shape;94;p10"/>
          <p:cNvCxnSpPr/>
          <p:nvPr/>
        </p:nvCxnSpPr>
        <p:spPr>
          <a:xfrm>
            <a:off x="420850" y="1004300"/>
            <a:ext cx="6102300" cy="0"/>
          </a:xfrm>
          <a:prstGeom prst="straightConnector1">
            <a:avLst/>
          </a:prstGeom>
          <a:noFill/>
          <a:ln cap="flat" cmpd="sng" w="38100">
            <a:solidFill>
              <a:srgbClr val="212121"/>
            </a:solidFill>
            <a:prstDash val="solid"/>
            <a:round/>
            <a:headEnd len="med" w="med" type="none"/>
            <a:tailEnd len="med" w="med" type="none"/>
          </a:ln>
        </p:spPr>
      </p:cxnSp>
      <p:cxnSp>
        <p:nvCxnSpPr>
          <p:cNvPr id="95" name="Google Shape;95;p10"/>
          <p:cNvCxnSpPr/>
          <p:nvPr/>
        </p:nvCxnSpPr>
        <p:spPr>
          <a:xfrm>
            <a:off x="420850" y="4230000"/>
            <a:ext cx="6102300" cy="0"/>
          </a:xfrm>
          <a:prstGeom prst="straightConnector1">
            <a:avLst/>
          </a:prstGeom>
          <a:noFill/>
          <a:ln cap="flat" cmpd="sng" w="38100">
            <a:solidFill>
              <a:srgbClr val="212121"/>
            </a:solidFill>
            <a:prstDash val="solid"/>
            <a:round/>
            <a:headEnd len="med" w="med" type="none"/>
            <a:tailEnd len="med" w="med" type="none"/>
          </a:ln>
        </p:spPr>
      </p:cxnSp>
      <p:sp>
        <p:nvSpPr>
          <p:cNvPr id="96" name="Google Shape;96;p10"/>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latin typeface="Proxima Nova Extrabold"/>
                <a:ea typeface="Proxima Nova Extrabold"/>
                <a:cs typeface="Proxima Nova Extrabold"/>
                <a:sym typeface="Proxima Nova Extrabold"/>
              </a:rPr>
              <a:t>© COGNIZANT SOFTVISION 2021</a:t>
            </a:r>
            <a:endParaRPr i="0" sz="600" u="none" cap="none" strike="noStrike">
              <a:latin typeface="Proxima Nova Extrabold"/>
              <a:ea typeface="Proxima Nova Extrabold"/>
              <a:cs typeface="Proxima Nova Extrabold"/>
              <a:sym typeface="Proxima Nova Extrabold"/>
            </a:endParaRPr>
          </a:p>
        </p:txBody>
      </p:sp>
      <p:pic>
        <p:nvPicPr>
          <p:cNvPr id="97" name="Google Shape;97;p10"/>
          <p:cNvPicPr preferRelativeResize="0"/>
          <p:nvPr/>
        </p:nvPicPr>
        <p:blipFill>
          <a:blip r:embed="rId3">
            <a:alphaModFix/>
          </a:blip>
          <a:stretch>
            <a:fillRect/>
          </a:stretch>
        </p:blipFill>
        <p:spPr>
          <a:xfrm>
            <a:off x="419104" y="288075"/>
            <a:ext cx="1031497" cy="121500"/>
          </a:xfrm>
          <a:prstGeom prst="rect">
            <a:avLst/>
          </a:prstGeom>
          <a:noFill/>
          <a:ln>
            <a:noFill/>
          </a:ln>
        </p:spPr>
      </p:pic>
      <p:sp>
        <p:nvSpPr>
          <p:cNvPr id="98" name="Google Shape;98;p10"/>
          <p:cNvSpPr txBox="1"/>
          <p:nvPr>
            <p:ph type="title"/>
          </p:nvPr>
        </p:nvSpPr>
        <p:spPr>
          <a:xfrm>
            <a:off x="433425" y="975300"/>
            <a:ext cx="6102300" cy="3255300"/>
          </a:xfrm>
          <a:prstGeom prst="rect">
            <a:avLst/>
          </a:prstGeom>
        </p:spPr>
        <p:txBody>
          <a:bodyPr anchorCtr="0" anchor="ctr" bIns="91425" lIns="0" spcFirstLastPara="1" rIns="137150" wrap="square" tIns="91425">
            <a:noAutofit/>
          </a:bodyPr>
          <a:lstStyle>
            <a:lvl1pPr lvl="0"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1pPr>
            <a:lvl2pPr lvl="1"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2pPr>
            <a:lvl3pPr lvl="2"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3pPr>
            <a:lvl4pPr lvl="3"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4pPr>
            <a:lvl5pPr lvl="4"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5pPr>
            <a:lvl6pPr lvl="5"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6pPr>
            <a:lvl7pPr lvl="6"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7pPr>
            <a:lvl8pPr lvl="7"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8pPr>
            <a:lvl9pPr lvl="8" rtl="0">
              <a:lnSpc>
                <a:spcPct val="90000"/>
              </a:lnSpc>
              <a:spcBef>
                <a:spcPts val="0"/>
              </a:spcBef>
              <a:spcAft>
                <a:spcPts val="0"/>
              </a:spcAft>
              <a:buNone/>
              <a:defRPr b="0" sz="4000">
                <a:solidFill>
                  <a:schemeClr val="dk1"/>
                </a:solidFill>
                <a:latin typeface="Proxima Nova Extrabold"/>
                <a:ea typeface="Proxima Nova Extrabold"/>
                <a:cs typeface="Proxima Nova Extrabold"/>
                <a:sym typeface="Proxima Nova Extrabol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8.xml"/><Relationship Id="rId22" Type="http://schemas.openxmlformats.org/officeDocument/2006/relationships/slideLayout" Target="../slideLayouts/slideLayout20.xml"/><Relationship Id="rId21" Type="http://schemas.openxmlformats.org/officeDocument/2006/relationships/slideLayout" Target="../slideLayouts/slideLayout19.xml"/><Relationship Id="rId24" Type="http://schemas.openxmlformats.org/officeDocument/2006/relationships/slideLayout" Target="../slideLayouts/slideLayout22.xml"/><Relationship Id="rId23" Type="http://schemas.openxmlformats.org/officeDocument/2006/relationships/slideLayout" Target="../slideLayouts/slideLayout21.xml"/><Relationship Id="rId1" Type="http://schemas.openxmlformats.org/officeDocument/2006/relationships/image" Target="../media/image7.png"/><Relationship Id="rId2" Type="http://schemas.openxmlformats.org/officeDocument/2006/relationships/image" Target="../media/image3.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26" Type="http://schemas.openxmlformats.org/officeDocument/2006/relationships/slideLayout" Target="../slideLayouts/slideLayout24.xml"/><Relationship Id="rId25" Type="http://schemas.openxmlformats.org/officeDocument/2006/relationships/slideLayout" Target="../slideLayouts/slideLayout23.xml"/><Relationship Id="rId28" Type="http://schemas.openxmlformats.org/officeDocument/2006/relationships/slideLayout" Target="../slideLayouts/slideLayout26.xml"/><Relationship Id="rId27" Type="http://schemas.openxmlformats.org/officeDocument/2006/relationships/slideLayout" Target="../slideLayouts/slideLayout25.xml"/><Relationship Id="rId5" Type="http://schemas.openxmlformats.org/officeDocument/2006/relationships/slideLayout" Target="../slideLayouts/slideLayout3.xml"/><Relationship Id="rId6" Type="http://schemas.openxmlformats.org/officeDocument/2006/relationships/slideLayout" Target="../slideLayouts/slideLayout4.xml"/><Relationship Id="rId29" Type="http://schemas.openxmlformats.org/officeDocument/2006/relationships/slideLayout" Target="../slideLayouts/slideLayout27.xml"/><Relationship Id="rId7" Type="http://schemas.openxmlformats.org/officeDocument/2006/relationships/slideLayout" Target="../slideLayouts/slideLayout5.xml"/><Relationship Id="rId8" Type="http://schemas.openxmlformats.org/officeDocument/2006/relationships/slideLayout" Target="../slideLayouts/slideLayout6.xml"/><Relationship Id="rId30" Type="http://schemas.openxmlformats.org/officeDocument/2006/relationships/theme" Target="../theme/theme1.xml"/><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19" Type="http://schemas.openxmlformats.org/officeDocument/2006/relationships/slideLayout" Target="../slideLayouts/slideLayout17.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nvSpPr>
        <p:spPr>
          <a:xfrm>
            <a:off x="419100" y="2613689"/>
            <a:ext cx="8305800" cy="932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1" sz="2500">
              <a:solidFill>
                <a:srgbClr val="FFFFFF"/>
              </a:solidFill>
              <a:latin typeface="Tahoma"/>
              <a:ea typeface="Tahoma"/>
              <a:cs typeface="Tahoma"/>
              <a:sym typeface="Tahoma"/>
            </a:endParaRPr>
          </a:p>
        </p:txBody>
      </p:sp>
      <p:sp>
        <p:nvSpPr>
          <p:cNvPr id="7" name="Google Shape;7;p1"/>
          <p:cNvSpPr txBox="1"/>
          <p:nvPr/>
        </p:nvSpPr>
        <p:spPr>
          <a:xfrm>
            <a:off x="419100" y="1249987"/>
            <a:ext cx="8305800" cy="114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sz="1000">
              <a:solidFill>
                <a:srgbClr val="212121"/>
              </a:solidFill>
              <a:latin typeface="Proxima Nova"/>
              <a:ea typeface="Proxima Nova"/>
              <a:cs typeface="Proxima Nova"/>
              <a:sym typeface="Proxima Nova"/>
            </a:endParaRPr>
          </a:p>
        </p:txBody>
      </p:sp>
      <p:sp>
        <p:nvSpPr>
          <p:cNvPr id="8" name="Google Shape;8;p1"/>
          <p:cNvSpPr txBox="1"/>
          <p:nvPr/>
        </p:nvSpPr>
        <p:spPr>
          <a:xfrm>
            <a:off x="8173371" y="279576"/>
            <a:ext cx="548700" cy="3936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lang="en" sz="600">
                <a:solidFill>
                  <a:srgbClr val="212121"/>
                </a:solidFill>
                <a:latin typeface="Nunito Sans"/>
                <a:ea typeface="Nunito Sans"/>
                <a:cs typeface="Nunito Sans"/>
                <a:sym typeface="Nunito Sans"/>
              </a:rPr>
              <a:t>‹#›</a:t>
            </a:fld>
            <a:endParaRPr sz="600">
              <a:solidFill>
                <a:srgbClr val="212121"/>
              </a:solidFill>
              <a:latin typeface="Nunito Sans"/>
              <a:ea typeface="Nunito Sans"/>
              <a:cs typeface="Nunito Sans"/>
              <a:sym typeface="Nunito Sans"/>
            </a:endParaRPr>
          </a:p>
        </p:txBody>
      </p:sp>
      <p:sp>
        <p:nvSpPr>
          <p:cNvPr id="9" name="Google Shape;9;p1"/>
          <p:cNvSpPr txBox="1"/>
          <p:nvPr/>
        </p:nvSpPr>
        <p:spPr>
          <a:xfrm>
            <a:off x="419100" y="4796335"/>
            <a:ext cx="2026200" cy="14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lang="en" sz="600">
                <a:solidFill>
                  <a:schemeClr val="dk1"/>
                </a:solidFill>
                <a:latin typeface="Proxima Nova Extrabold"/>
                <a:ea typeface="Proxima Nova Extrabold"/>
                <a:cs typeface="Proxima Nova Extrabold"/>
                <a:sym typeface="Proxima Nova Extrabold"/>
              </a:rPr>
              <a:t>© COGNIZANT SOFTVISION 2021</a:t>
            </a:r>
            <a:endParaRPr i="0" sz="600" u="none" cap="none" strike="noStrike">
              <a:solidFill>
                <a:schemeClr val="dk1"/>
              </a:solidFill>
              <a:latin typeface="Proxima Nova Extrabold"/>
              <a:ea typeface="Proxima Nova Extrabold"/>
              <a:cs typeface="Proxima Nova Extrabold"/>
              <a:sym typeface="Proxima Nova Extrabold"/>
            </a:endParaRPr>
          </a:p>
        </p:txBody>
      </p:sp>
      <p:sp>
        <p:nvSpPr>
          <p:cNvPr id="10" name="Google Shape;10;p1"/>
          <p:cNvSpPr/>
          <p:nvPr/>
        </p:nvSpPr>
        <p:spPr>
          <a:xfrm>
            <a:off x="0" y="279571"/>
            <a:ext cx="268605" cy="0"/>
          </a:xfrm>
          <a:custGeom>
            <a:rect b="b" l="l" r="r" t="t"/>
            <a:pathLst>
              <a:path extrusionOk="0" h="120000" w="457200">
                <a:moveTo>
                  <a:pt x="0" y="0"/>
                </a:moveTo>
                <a:lnTo>
                  <a:pt x="457200" y="0"/>
                </a:lnTo>
              </a:path>
            </a:pathLst>
          </a:custGeom>
          <a:noFill/>
          <a:ln cap="flat" cmpd="sng" w="19050">
            <a:solidFill>
              <a:schemeClr val="dk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212121"/>
              </a:solidFill>
              <a:latin typeface="Calibri"/>
              <a:ea typeface="Calibri"/>
              <a:cs typeface="Calibri"/>
              <a:sym typeface="Calibri"/>
            </a:endParaRPr>
          </a:p>
        </p:txBody>
      </p:sp>
      <p:sp>
        <p:nvSpPr>
          <p:cNvPr id="11" name="Google Shape;11;p1"/>
          <p:cNvSpPr/>
          <p:nvPr/>
        </p:nvSpPr>
        <p:spPr>
          <a:xfrm>
            <a:off x="0" y="4864419"/>
            <a:ext cx="268605" cy="0"/>
          </a:xfrm>
          <a:custGeom>
            <a:rect b="b" l="l" r="r" t="t"/>
            <a:pathLst>
              <a:path extrusionOk="0" h="120000" w="457200">
                <a:moveTo>
                  <a:pt x="0" y="0"/>
                </a:moveTo>
                <a:lnTo>
                  <a:pt x="457200" y="0"/>
                </a:lnTo>
              </a:path>
            </a:pathLst>
          </a:custGeom>
          <a:noFill/>
          <a:ln cap="flat" cmpd="sng" w="19050">
            <a:solidFill>
              <a:schemeClr val="dk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212121"/>
              </a:solidFill>
              <a:latin typeface="Calibri"/>
              <a:ea typeface="Calibri"/>
              <a:cs typeface="Calibri"/>
              <a:sym typeface="Calibri"/>
            </a:endParaRPr>
          </a:p>
        </p:txBody>
      </p:sp>
      <p:pic>
        <p:nvPicPr>
          <p:cNvPr id="12" name="Google Shape;12;p1"/>
          <p:cNvPicPr preferRelativeResize="0"/>
          <p:nvPr/>
        </p:nvPicPr>
        <p:blipFill>
          <a:blip r:embed="rId1">
            <a:alphaModFix/>
          </a:blip>
          <a:stretch>
            <a:fillRect/>
          </a:stretch>
        </p:blipFill>
        <p:spPr>
          <a:xfrm>
            <a:off x="7664829" y="4796325"/>
            <a:ext cx="1031497" cy="121500"/>
          </a:xfrm>
          <a:prstGeom prst="rect">
            <a:avLst/>
          </a:prstGeom>
          <a:noFill/>
          <a:ln>
            <a:noFill/>
          </a:ln>
        </p:spPr>
      </p:pic>
      <p:sp>
        <p:nvSpPr>
          <p:cNvPr id="13" name="Google Shape;13;p1"/>
          <p:cNvSpPr txBox="1"/>
          <p:nvPr>
            <p:ph type="title"/>
          </p:nvPr>
        </p:nvSpPr>
        <p:spPr>
          <a:xfrm>
            <a:off x="419100" y="2613689"/>
            <a:ext cx="8305800" cy="932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800"/>
              <a:buFont typeface="Arial"/>
              <a:buNone/>
              <a:defRPr b="1" i="0" sz="2500" u="none" cap="none" strike="noStrike">
                <a:solidFill>
                  <a:schemeClr val="lt1"/>
                </a:solidFill>
                <a:latin typeface="Tahoma"/>
                <a:ea typeface="Tahoma"/>
                <a:cs typeface="Tahoma"/>
                <a:sym typeface="Tahoma"/>
              </a:defRPr>
            </a:lvl1pPr>
            <a:lvl2pPr lvl="1" marR="0" rtl="0" algn="l">
              <a:lnSpc>
                <a:spcPct val="100000"/>
              </a:lnSpc>
              <a:spcBef>
                <a:spcPts val="0"/>
              </a:spcBef>
              <a:spcAft>
                <a:spcPts val="0"/>
              </a:spcAft>
              <a:buClr>
                <a:srgbClr val="000000"/>
              </a:buClr>
              <a:buSzPts val="800"/>
              <a:buFont typeface="Arial"/>
              <a:buNone/>
              <a:defRPr b="0" i="0" sz="10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800"/>
              <a:buFont typeface="Arial"/>
              <a:buNone/>
              <a:defRPr b="0" i="0" sz="10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800"/>
              <a:buFont typeface="Arial"/>
              <a:buNone/>
              <a:defRPr b="0" i="0" sz="10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800"/>
              <a:buFont typeface="Arial"/>
              <a:buNone/>
              <a:defRPr b="0" i="0" sz="10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800"/>
              <a:buFont typeface="Arial"/>
              <a:buNone/>
              <a:defRPr b="0" i="0" sz="10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800"/>
              <a:buFont typeface="Arial"/>
              <a:buNone/>
              <a:defRPr b="0" i="0" sz="10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800"/>
              <a:buFont typeface="Arial"/>
              <a:buNone/>
              <a:defRPr b="0" i="0" sz="10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800"/>
              <a:buFont typeface="Arial"/>
              <a:buNone/>
              <a:defRPr b="0" i="0" sz="1000" u="none" cap="none" strike="noStrike">
                <a:solidFill>
                  <a:srgbClr val="000000"/>
                </a:solidFill>
                <a:latin typeface="Arial"/>
                <a:ea typeface="Arial"/>
                <a:cs typeface="Arial"/>
                <a:sym typeface="Arial"/>
              </a:defRPr>
            </a:lvl9pPr>
          </a:lstStyle>
          <a:p/>
        </p:txBody>
      </p:sp>
      <p:sp>
        <p:nvSpPr>
          <p:cNvPr id="14" name="Google Shape;14;p1"/>
          <p:cNvSpPr txBox="1"/>
          <p:nvPr>
            <p:ph idx="1" type="body"/>
          </p:nvPr>
        </p:nvSpPr>
        <p:spPr>
          <a:xfrm>
            <a:off x="419100" y="1249987"/>
            <a:ext cx="8305800" cy="11403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chemeClr val="dk1"/>
              </a:buClr>
              <a:buSzPts val="800"/>
              <a:buFont typeface="Proxima Nova"/>
              <a:buNone/>
              <a:defRPr i="0" sz="1000" u="none" cap="none" strike="noStrike">
                <a:solidFill>
                  <a:schemeClr val="dk1"/>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chemeClr val="dk1"/>
              </a:buClr>
              <a:buSzPts val="800"/>
              <a:buFont typeface="Proxima Nova"/>
              <a:buNone/>
              <a:defRPr i="0" sz="1000" u="none" cap="none" strike="noStrike">
                <a:solidFill>
                  <a:schemeClr val="dk1"/>
                </a:solidFill>
                <a:latin typeface="Proxima Nova"/>
                <a:ea typeface="Proxima Nova"/>
                <a:cs typeface="Proxima Nova"/>
                <a:sym typeface="Proxima Nova"/>
              </a:defRPr>
            </a:lvl2pPr>
            <a:lvl3pPr indent="-228600" lvl="2" marL="1371600" marR="0" rtl="0" algn="l">
              <a:lnSpc>
                <a:spcPct val="100000"/>
              </a:lnSpc>
              <a:spcBef>
                <a:spcPts val="0"/>
              </a:spcBef>
              <a:spcAft>
                <a:spcPts val="0"/>
              </a:spcAft>
              <a:buClr>
                <a:schemeClr val="dk1"/>
              </a:buClr>
              <a:buSzPts val="800"/>
              <a:buFont typeface="Proxima Nova"/>
              <a:buNone/>
              <a:defRPr i="0" sz="1000" u="none" cap="none" strike="noStrike">
                <a:solidFill>
                  <a:schemeClr val="dk1"/>
                </a:solidFill>
                <a:latin typeface="Proxima Nova"/>
                <a:ea typeface="Proxima Nova"/>
                <a:cs typeface="Proxima Nova"/>
                <a:sym typeface="Proxima Nova"/>
              </a:defRPr>
            </a:lvl3pPr>
            <a:lvl4pPr indent="-228600" lvl="3" marL="1828800" marR="0" rtl="0" algn="l">
              <a:lnSpc>
                <a:spcPct val="100000"/>
              </a:lnSpc>
              <a:spcBef>
                <a:spcPts val="0"/>
              </a:spcBef>
              <a:spcAft>
                <a:spcPts val="0"/>
              </a:spcAft>
              <a:buClr>
                <a:schemeClr val="dk1"/>
              </a:buClr>
              <a:buSzPts val="800"/>
              <a:buFont typeface="Proxima Nova"/>
              <a:buNone/>
              <a:defRPr i="0" sz="1000" u="none" cap="none" strike="noStrike">
                <a:solidFill>
                  <a:schemeClr val="dk1"/>
                </a:solidFill>
                <a:latin typeface="Proxima Nova"/>
                <a:ea typeface="Proxima Nova"/>
                <a:cs typeface="Proxima Nova"/>
                <a:sym typeface="Proxima Nova"/>
              </a:defRPr>
            </a:lvl4pPr>
            <a:lvl5pPr indent="-228600" lvl="4" marL="2286000" marR="0" rtl="0" algn="l">
              <a:lnSpc>
                <a:spcPct val="100000"/>
              </a:lnSpc>
              <a:spcBef>
                <a:spcPts val="0"/>
              </a:spcBef>
              <a:spcAft>
                <a:spcPts val="0"/>
              </a:spcAft>
              <a:buClr>
                <a:schemeClr val="dk1"/>
              </a:buClr>
              <a:buSzPts val="800"/>
              <a:buFont typeface="Proxima Nova"/>
              <a:buNone/>
              <a:defRPr i="0" sz="1000" u="none" cap="none" strike="noStrike">
                <a:solidFill>
                  <a:schemeClr val="dk1"/>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chemeClr val="dk1"/>
              </a:buClr>
              <a:buSzPts val="800"/>
              <a:buFont typeface="Proxima Nova"/>
              <a:buNone/>
              <a:defRPr i="0" sz="1000" u="none" cap="none" strike="noStrike">
                <a:solidFill>
                  <a:schemeClr val="dk1"/>
                </a:solidFill>
                <a:latin typeface="Proxima Nova"/>
                <a:ea typeface="Proxima Nova"/>
                <a:cs typeface="Proxima Nova"/>
                <a:sym typeface="Proxima Nova"/>
              </a:defRPr>
            </a:lvl6pPr>
            <a:lvl7pPr indent="-228600" lvl="6" marL="3200400" marR="0" rtl="0" algn="l">
              <a:lnSpc>
                <a:spcPct val="100000"/>
              </a:lnSpc>
              <a:spcBef>
                <a:spcPts val="0"/>
              </a:spcBef>
              <a:spcAft>
                <a:spcPts val="0"/>
              </a:spcAft>
              <a:buClr>
                <a:schemeClr val="dk1"/>
              </a:buClr>
              <a:buSzPts val="800"/>
              <a:buFont typeface="Proxima Nova"/>
              <a:buNone/>
              <a:defRPr i="0" sz="1000" u="none" cap="none" strike="noStrike">
                <a:solidFill>
                  <a:schemeClr val="dk1"/>
                </a:solidFill>
                <a:latin typeface="Proxima Nova"/>
                <a:ea typeface="Proxima Nova"/>
                <a:cs typeface="Proxima Nova"/>
                <a:sym typeface="Proxima Nova"/>
              </a:defRPr>
            </a:lvl7pPr>
            <a:lvl8pPr indent="-228600" lvl="7" marL="3657600" marR="0" rtl="0" algn="l">
              <a:lnSpc>
                <a:spcPct val="100000"/>
              </a:lnSpc>
              <a:spcBef>
                <a:spcPts val="0"/>
              </a:spcBef>
              <a:spcAft>
                <a:spcPts val="0"/>
              </a:spcAft>
              <a:buClr>
                <a:schemeClr val="dk1"/>
              </a:buClr>
              <a:buSzPts val="800"/>
              <a:buFont typeface="Proxima Nova"/>
              <a:buNone/>
              <a:defRPr i="0" sz="1000" u="none" cap="none" strike="noStrike">
                <a:solidFill>
                  <a:schemeClr val="dk1"/>
                </a:solidFill>
                <a:latin typeface="Proxima Nova"/>
                <a:ea typeface="Proxima Nova"/>
                <a:cs typeface="Proxima Nova"/>
                <a:sym typeface="Proxima Nova"/>
              </a:defRPr>
            </a:lvl8pPr>
            <a:lvl9pPr indent="-228600" lvl="8" marL="4114800" marR="0" rtl="0" algn="l">
              <a:lnSpc>
                <a:spcPct val="100000"/>
              </a:lnSpc>
              <a:spcBef>
                <a:spcPts val="0"/>
              </a:spcBef>
              <a:spcAft>
                <a:spcPts val="0"/>
              </a:spcAft>
              <a:buClr>
                <a:schemeClr val="dk1"/>
              </a:buClr>
              <a:buSzPts val="800"/>
              <a:buFont typeface="Proxima Nova"/>
              <a:buNone/>
              <a:defRPr i="0" sz="1000" u="none" cap="none" strike="noStrike">
                <a:solidFill>
                  <a:schemeClr val="dk1"/>
                </a:solidFill>
                <a:latin typeface="Proxima Nova"/>
                <a:ea typeface="Proxima Nova"/>
                <a:cs typeface="Proxima Nova"/>
                <a:sym typeface="Proxima Nova"/>
              </a:defRPr>
            </a:lvl9pPr>
          </a:lstStyle>
          <a:p/>
        </p:txBody>
      </p:sp>
      <p:pic>
        <p:nvPicPr>
          <p:cNvPr id="15" name="Google Shape;15;p1"/>
          <p:cNvPicPr preferRelativeResize="0"/>
          <p:nvPr/>
        </p:nvPicPr>
        <p:blipFill>
          <a:blip r:embed="rId2">
            <a:alphaModFix/>
          </a:blip>
          <a:stretch>
            <a:fillRect/>
          </a:stretch>
        </p:blipFill>
        <p:spPr>
          <a:xfrm>
            <a:off x="-358500" y="0"/>
            <a:ext cx="95250" cy="5143500"/>
          </a:xfrm>
          <a:prstGeom prst="rect">
            <a:avLst/>
          </a:prstGeom>
          <a:noFill/>
          <a:ln>
            <a:noFill/>
          </a:ln>
        </p:spPr>
      </p:pic>
      <p:sp>
        <p:nvSpPr>
          <p:cNvPr id="16" name="Google Shape;16;p1"/>
          <p:cNvSpPr/>
          <p:nvPr/>
        </p:nvSpPr>
        <p:spPr>
          <a:xfrm>
            <a:off x="0" y="5103625"/>
            <a:ext cx="9144000" cy="39900"/>
          </a:xfrm>
          <a:prstGeom prst="rect">
            <a:avLst/>
          </a:prstGeom>
          <a:gradFill>
            <a:gsLst>
              <a:gs pos="0">
                <a:schemeClr val="accent2"/>
              </a:gs>
              <a:gs pos="52000">
                <a:schemeClr val="accent3"/>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 id="2147483667" r:id="rId22"/>
    <p:sldLayoutId id="2147483668" r:id="rId23"/>
    <p:sldLayoutId id="2147483669" r:id="rId24"/>
    <p:sldLayoutId id="2147483670" r:id="rId25"/>
    <p:sldLayoutId id="2147483671" r:id="rId26"/>
    <p:sldLayoutId id="2147483672" r:id="rId27"/>
    <p:sldLayoutId id="2147483673" r:id="rId28"/>
    <p:sldLayoutId id="2147483674"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64">
          <p15:clr>
            <a:srgbClr val="EA4335"/>
          </p15:clr>
        </p15:guide>
        <p15:guide id="2" pos="5510">
          <p15:clr>
            <a:srgbClr val="EA4335"/>
          </p15:clr>
        </p15:guide>
        <p15:guide id="3" orient="horz" pos="2900">
          <p15:clr>
            <a:srgbClr val="EA4335"/>
          </p15:clr>
        </p15:guide>
        <p15:guide id="4" orient="horz" pos="532">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hyperlink" Target="https://www.goodbarber.com/blog/progressive-web-apps-browser-support-compatibility-a883/"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 Id="rId3" Type="http://schemas.openxmlformats.org/officeDocument/2006/relationships/hyperlink" Target="http://www.youtube.com" TargetMode="External"/><Relationship Id="rId4" Type="http://schemas.openxmlformats.org/officeDocument/2006/relationships/hyperlink" Target="http://www.lanacion.com.ar"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18.png"/><Relationship Id="rId4" Type="http://schemas.openxmlformats.org/officeDocument/2006/relationships/hyperlink" Target="https://github.com/agusramos/pwa-angular" TargetMode="External"/><Relationship Id="rId5" Type="http://schemas.openxmlformats.org/officeDocument/2006/relationships/hyperlink" Target="https://angular.io/guide/service-worker-intro"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hyperlink" Target="https://github.com/agusramos/pwa-react" TargetMode="External"/><Relationship Id="rId5" Type="http://schemas.openxmlformats.org/officeDocument/2006/relationships/hyperlink" Target="https://developers.google.com/web/fundamentals/primers/service-worker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 Id="rId3" Type="http://schemas.openxmlformats.org/officeDocument/2006/relationships/hyperlink" Target="https://developers.google.com/web/fundamentals/architecture/app-shell" TargetMode="External"/><Relationship Id="rId4" Type="http://schemas.openxmlformats.org/officeDocument/2006/relationships/hyperlink" Target="https://developers.google.com/web/fundamentals/architecture/app-shel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19.png"/><Relationship Id="rId6" Type="http://schemas.openxmlformats.org/officeDocument/2006/relationships/image" Target="../media/image12.png"/><Relationship Id="rId7" Type="http://schemas.openxmlformats.org/officeDocument/2006/relationships/image" Target="../media/image14.png"/><Relationship Id="rId8"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hyperlink" Target="https://developers.google.com/codelabs/pwa-training/pwa03--going-offline#0" TargetMode="External"/><Relationship Id="rId4" Type="http://schemas.openxmlformats.org/officeDocument/2006/relationships/hyperlink" Target="https://github.com/GoogleChromeLabs/pwa-workshop-codelab" TargetMode="External"/><Relationship Id="rId5"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9"/>
          <p:cNvSpPr txBox="1"/>
          <p:nvPr>
            <p:ph type="title"/>
          </p:nvPr>
        </p:nvSpPr>
        <p:spPr>
          <a:xfrm>
            <a:off x="309150" y="982375"/>
            <a:ext cx="4250700" cy="3255300"/>
          </a:xfrm>
          <a:prstGeom prst="rect">
            <a:avLst/>
          </a:prstGeom>
        </p:spPr>
        <p:txBody>
          <a:bodyPr anchorCtr="0" anchor="ctr" bIns="91425" lIns="137150" spcFirstLastPara="1" rIns="137150" wrap="square" tIns="91425">
            <a:noAutofit/>
          </a:bodyPr>
          <a:lstStyle/>
          <a:p>
            <a:pPr indent="0" lvl="0" marL="0" rtl="0" algn="l">
              <a:spcBef>
                <a:spcPts val="0"/>
              </a:spcBef>
              <a:spcAft>
                <a:spcPts val="0"/>
              </a:spcAft>
              <a:buNone/>
            </a:pPr>
            <a:r>
              <a:rPr lang="en"/>
              <a:t>PWA - Angular &amp; React Introduction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8"/>
          <p:cNvSpPr txBox="1"/>
          <p:nvPr/>
        </p:nvSpPr>
        <p:spPr>
          <a:xfrm>
            <a:off x="419100" y="277819"/>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rgbClr val="212121"/>
                </a:solidFill>
                <a:latin typeface="Proxima Nova Extrabold"/>
                <a:ea typeface="Proxima Nova Extrabold"/>
                <a:cs typeface="Proxima Nova Extrabold"/>
                <a:sym typeface="Proxima Nova Extrabold"/>
              </a:rPr>
              <a:t>Ventajas</a:t>
            </a:r>
            <a:endParaRPr sz="1200">
              <a:solidFill>
                <a:srgbClr val="212121"/>
              </a:solidFill>
              <a:latin typeface="Proxima Nova Extrabold"/>
              <a:ea typeface="Proxima Nova Extrabold"/>
              <a:cs typeface="Proxima Nova Extrabold"/>
              <a:sym typeface="Proxima Nova Extrabold"/>
            </a:endParaRPr>
          </a:p>
        </p:txBody>
      </p:sp>
      <p:sp>
        <p:nvSpPr>
          <p:cNvPr id="292" name="Google Shape;292;p38"/>
          <p:cNvSpPr txBox="1"/>
          <p:nvPr/>
        </p:nvSpPr>
        <p:spPr>
          <a:xfrm>
            <a:off x="419100" y="982900"/>
            <a:ext cx="3925800" cy="34617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Clr>
                <a:srgbClr val="14242F"/>
              </a:buClr>
              <a:buSzPts val="1600"/>
              <a:buChar char="●"/>
            </a:pPr>
            <a:r>
              <a:rPr lang="en" sz="1600">
                <a:solidFill>
                  <a:srgbClr val="14242F"/>
                </a:solidFill>
                <a:highlight>
                  <a:srgbClr val="FFFFFF"/>
                </a:highlight>
              </a:rPr>
              <a:t>Mejor rendimiento</a:t>
            </a:r>
            <a:endParaRPr sz="1600">
              <a:solidFill>
                <a:srgbClr val="14242F"/>
              </a:solidFill>
              <a:highlight>
                <a:srgbClr val="FFFFFF"/>
              </a:highlight>
            </a:endParaRPr>
          </a:p>
          <a:p>
            <a:pPr indent="-330200" lvl="0" marL="457200" rtl="0" algn="l">
              <a:lnSpc>
                <a:spcPct val="115000"/>
              </a:lnSpc>
              <a:spcBef>
                <a:spcPts val="0"/>
              </a:spcBef>
              <a:spcAft>
                <a:spcPts val="0"/>
              </a:spcAft>
              <a:buClr>
                <a:srgbClr val="14242F"/>
              </a:buClr>
              <a:buSzPts val="1600"/>
              <a:buChar char="●"/>
            </a:pPr>
            <a:r>
              <a:rPr lang="en" sz="1600">
                <a:solidFill>
                  <a:srgbClr val="14242F"/>
                </a:solidFill>
                <a:highlight>
                  <a:srgbClr val="FFFFFF"/>
                </a:highlight>
              </a:rPr>
              <a:t>Tiempos de carga muy reducidos</a:t>
            </a:r>
            <a:endParaRPr sz="1600">
              <a:solidFill>
                <a:srgbClr val="14242F"/>
              </a:solidFill>
              <a:highlight>
                <a:srgbClr val="FFFFFF"/>
              </a:highlight>
            </a:endParaRPr>
          </a:p>
          <a:p>
            <a:pPr indent="-330200" lvl="0" marL="457200" rtl="0" algn="l">
              <a:lnSpc>
                <a:spcPct val="115000"/>
              </a:lnSpc>
              <a:spcBef>
                <a:spcPts val="0"/>
              </a:spcBef>
              <a:spcAft>
                <a:spcPts val="0"/>
              </a:spcAft>
              <a:buClr>
                <a:srgbClr val="14242F"/>
              </a:buClr>
              <a:buSzPts val="1600"/>
              <a:buChar char="●"/>
            </a:pPr>
            <a:r>
              <a:rPr lang="en" sz="1600">
                <a:solidFill>
                  <a:srgbClr val="14242F"/>
                </a:solidFill>
                <a:highlight>
                  <a:srgbClr val="FFFFFF"/>
                </a:highlight>
              </a:rPr>
              <a:t>Interfaz similar a la de una app nativa (siempre y cuando sigamos los estilos)</a:t>
            </a:r>
            <a:endParaRPr sz="1600">
              <a:solidFill>
                <a:srgbClr val="14242F"/>
              </a:solidFill>
              <a:highlight>
                <a:srgbClr val="FFFFFF"/>
              </a:highlight>
            </a:endParaRPr>
          </a:p>
          <a:p>
            <a:pPr indent="-330200" lvl="0" marL="457200" rtl="0" algn="l">
              <a:lnSpc>
                <a:spcPct val="115000"/>
              </a:lnSpc>
              <a:spcBef>
                <a:spcPts val="0"/>
              </a:spcBef>
              <a:spcAft>
                <a:spcPts val="0"/>
              </a:spcAft>
              <a:buClr>
                <a:srgbClr val="14242F"/>
              </a:buClr>
              <a:buSzPts val="1600"/>
              <a:buChar char="●"/>
            </a:pPr>
            <a:r>
              <a:rPr lang="en" sz="1600">
                <a:solidFill>
                  <a:srgbClr val="14242F"/>
                </a:solidFill>
                <a:highlight>
                  <a:srgbClr val="FFFFFF"/>
                </a:highlight>
              </a:rPr>
              <a:t>Actualización automática</a:t>
            </a:r>
            <a:endParaRPr sz="1600">
              <a:solidFill>
                <a:srgbClr val="14242F"/>
              </a:solidFill>
              <a:highlight>
                <a:srgbClr val="FFFFFF"/>
              </a:highlight>
            </a:endParaRPr>
          </a:p>
          <a:p>
            <a:pPr indent="-330200" lvl="0" marL="457200" rtl="0" algn="l">
              <a:lnSpc>
                <a:spcPct val="115000"/>
              </a:lnSpc>
              <a:spcBef>
                <a:spcPts val="0"/>
              </a:spcBef>
              <a:spcAft>
                <a:spcPts val="0"/>
              </a:spcAft>
              <a:buClr>
                <a:srgbClr val="14242F"/>
              </a:buClr>
              <a:buSzPts val="1600"/>
              <a:buChar char="●"/>
            </a:pPr>
            <a:r>
              <a:rPr lang="en" sz="1600">
                <a:solidFill>
                  <a:srgbClr val="14242F"/>
                </a:solidFill>
                <a:highlight>
                  <a:srgbClr val="FFFFFF"/>
                </a:highlight>
              </a:rPr>
              <a:t>No requieren instalación</a:t>
            </a:r>
            <a:endParaRPr sz="1600">
              <a:solidFill>
                <a:srgbClr val="14242F"/>
              </a:solidFill>
              <a:highlight>
                <a:srgbClr val="FFFFFF"/>
              </a:highlight>
            </a:endParaRPr>
          </a:p>
          <a:p>
            <a:pPr indent="-330200" lvl="0" marL="457200" rtl="0" algn="l">
              <a:lnSpc>
                <a:spcPct val="115000"/>
              </a:lnSpc>
              <a:spcBef>
                <a:spcPts val="0"/>
              </a:spcBef>
              <a:spcAft>
                <a:spcPts val="0"/>
              </a:spcAft>
              <a:buClr>
                <a:srgbClr val="14242F"/>
              </a:buClr>
              <a:buSzPts val="1600"/>
              <a:buChar char="●"/>
            </a:pPr>
            <a:r>
              <a:rPr lang="en" sz="1600">
                <a:solidFill>
                  <a:srgbClr val="14242F"/>
                </a:solidFill>
                <a:highlight>
                  <a:srgbClr val="FFFFFF"/>
                </a:highlight>
              </a:rPr>
              <a:t>Notificaciones push</a:t>
            </a:r>
            <a:endParaRPr sz="1600">
              <a:solidFill>
                <a:srgbClr val="14242F"/>
              </a:solidFill>
              <a:highlight>
                <a:srgbClr val="FFFFFF"/>
              </a:highlight>
            </a:endParaRPr>
          </a:p>
          <a:p>
            <a:pPr indent="-330200" lvl="0" marL="457200" rtl="0" algn="l">
              <a:lnSpc>
                <a:spcPct val="115000"/>
              </a:lnSpc>
              <a:spcBef>
                <a:spcPts val="0"/>
              </a:spcBef>
              <a:spcAft>
                <a:spcPts val="0"/>
              </a:spcAft>
              <a:buClr>
                <a:srgbClr val="14242F"/>
              </a:buClr>
              <a:buSzPts val="1600"/>
              <a:buChar char="●"/>
            </a:pPr>
            <a:r>
              <a:rPr lang="en" sz="1600">
                <a:solidFill>
                  <a:srgbClr val="14242F"/>
                </a:solidFill>
                <a:highlight>
                  <a:srgbClr val="FFFFFF"/>
                </a:highlight>
              </a:rPr>
              <a:t>Protocolo seguro TLS</a:t>
            </a:r>
            <a:endParaRPr sz="1600">
              <a:solidFill>
                <a:srgbClr val="14242F"/>
              </a:solidFill>
              <a:highlight>
                <a:srgbClr val="FFFFFF"/>
              </a:highlight>
            </a:endParaRPr>
          </a:p>
          <a:p>
            <a:pPr indent="-330200" lvl="0" marL="457200" rtl="0" algn="l">
              <a:lnSpc>
                <a:spcPct val="115000"/>
              </a:lnSpc>
              <a:spcBef>
                <a:spcPts val="0"/>
              </a:spcBef>
              <a:spcAft>
                <a:spcPts val="0"/>
              </a:spcAft>
              <a:buClr>
                <a:srgbClr val="14242F"/>
              </a:buClr>
              <a:buSzPts val="1600"/>
              <a:buChar char="●"/>
            </a:pPr>
            <a:r>
              <a:rPr lang="en" sz="1600">
                <a:solidFill>
                  <a:srgbClr val="14242F"/>
                </a:solidFill>
                <a:highlight>
                  <a:srgbClr val="FFFFFF"/>
                </a:highlight>
              </a:rPr>
              <a:t>Sin conexión a Internet</a:t>
            </a:r>
            <a:endParaRPr sz="1600">
              <a:solidFill>
                <a:srgbClr val="14242F"/>
              </a:solidFill>
              <a:highlight>
                <a:srgbClr val="FFFFFF"/>
              </a:highlight>
            </a:endParaRPr>
          </a:p>
          <a:p>
            <a:pPr indent="0" lvl="0" marL="457200" rtl="0" algn="l">
              <a:lnSpc>
                <a:spcPct val="115000"/>
              </a:lnSpc>
              <a:spcBef>
                <a:spcPts val="5100"/>
              </a:spcBef>
              <a:spcAft>
                <a:spcPts val="5100"/>
              </a:spcAft>
              <a:buNone/>
            </a:pPr>
            <a:r>
              <a:t/>
            </a:r>
            <a:endParaRPr sz="1200">
              <a:solidFill>
                <a:srgbClr val="14242F"/>
              </a:solidFill>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9"/>
          <p:cNvSpPr txBox="1"/>
          <p:nvPr/>
        </p:nvSpPr>
        <p:spPr>
          <a:xfrm>
            <a:off x="571500" y="430219"/>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rgbClr val="212121"/>
                </a:solidFill>
                <a:latin typeface="Proxima Nova Extrabold"/>
                <a:ea typeface="Proxima Nova Extrabold"/>
                <a:cs typeface="Proxima Nova Extrabold"/>
                <a:sym typeface="Proxima Nova Extrabold"/>
              </a:rPr>
              <a:t>Desventajas</a:t>
            </a:r>
            <a:endParaRPr sz="1200">
              <a:solidFill>
                <a:srgbClr val="212121"/>
              </a:solidFill>
              <a:latin typeface="Proxima Nova Extrabold"/>
              <a:ea typeface="Proxima Nova Extrabold"/>
              <a:cs typeface="Proxima Nova Extrabold"/>
              <a:sym typeface="Proxima Nova Extrabold"/>
            </a:endParaRPr>
          </a:p>
        </p:txBody>
      </p:sp>
      <p:sp>
        <p:nvSpPr>
          <p:cNvPr id="298" name="Google Shape;298;p39"/>
          <p:cNvSpPr txBox="1"/>
          <p:nvPr/>
        </p:nvSpPr>
        <p:spPr>
          <a:xfrm>
            <a:off x="571500" y="1135300"/>
            <a:ext cx="7694700" cy="3461700"/>
          </a:xfrm>
          <a:prstGeom prst="rect">
            <a:avLst/>
          </a:prstGeom>
          <a:noFill/>
          <a:ln>
            <a:noFill/>
          </a:ln>
        </p:spPr>
        <p:txBody>
          <a:bodyPr anchorCtr="0" anchor="t" bIns="0" lIns="0" spcFirstLastPara="1" rIns="0" wrap="square" tIns="0">
            <a:noAutofit/>
          </a:bodyPr>
          <a:lstStyle/>
          <a:p>
            <a:pPr indent="-330200" lvl="0" marL="457200" rtl="0" algn="l">
              <a:lnSpc>
                <a:spcPct val="115000"/>
              </a:lnSpc>
              <a:spcBef>
                <a:spcPts val="0"/>
              </a:spcBef>
              <a:spcAft>
                <a:spcPts val="0"/>
              </a:spcAft>
              <a:buClr>
                <a:srgbClr val="14242F"/>
              </a:buClr>
              <a:buSzPts val="1600"/>
              <a:buFont typeface="Arial"/>
              <a:buChar char="●"/>
            </a:pPr>
            <a:r>
              <a:rPr lang="en" sz="1600">
                <a:solidFill>
                  <a:srgbClr val="14242F"/>
                </a:solidFill>
                <a:highlight>
                  <a:srgbClr val="FFFFFF"/>
                </a:highlight>
              </a:rPr>
              <a:t>No tiene acceso a todas las funciones nativas de los dispositivos</a:t>
            </a:r>
            <a:endParaRPr sz="1600">
              <a:solidFill>
                <a:srgbClr val="14242F"/>
              </a:solidFill>
              <a:highlight>
                <a:srgbClr val="FFFFFF"/>
              </a:highlight>
            </a:endParaRPr>
          </a:p>
          <a:p>
            <a:pPr indent="-330200" lvl="0" marL="457200" rtl="0" algn="l">
              <a:lnSpc>
                <a:spcPct val="115000"/>
              </a:lnSpc>
              <a:spcBef>
                <a:spcPts val="0"/>
              </a:spcBef>
              <a:spcAft>
                <a:spcPts val="0"/>
              </a:spcAft>
              <a:buClr>
                <a:srgbClr val="14242F"/>
              </a:buClr>
              <a:buSzPts val="1600"/>
              <a:buFont typeface="Arial"/>
              <a:buChar char="●"/>
            </a:pPr>
            <a:r>
              <a:rPr lang="en" sz="1600">
                <a:solidFill>
                  <a:srgbClr val="14242F"/>
                </a:solidFill>
                <a:highlight>
                  <a:srgbClr val="FFFFFF"/>
                </a:highlight>
              </a:rPr>
              <a:t>Mayor consumo de batería</a:t>
            </a:r>
            <a:endParaRPr sz="1600">
              <a:solidFill>
                <a:srgbClr val="14242F"/>
              </a:solidFill>
              <a:highlight>
                <a:srgbClr val="FFFFFF"/>
              </a:highlight>
            </a:endParaRPr>
          </a:p>
          <a:p>
            <a:pPr indent="-330200" lvl="0" marL="457200" rtl="0" algn="l">
              <a:spcBef>
                <a:spcPts val="0"/>
              </a:spcBef>
              <a:spcAft>
                <a:spcPts val="0"/>
              </a:spcAft>
              <a:buClr>
                <a:srgbClr val="14242F"/>
              </a:buClr>
              <a:buSzPts val="1600"/>
              <a:buFont typeface="Proxima Nova"/>
              <a:buChar char="●"/>
            </a:pPr>
            <a:r>
              <a:rPr lang="en" sz="1600">
                <a:solidFill>
                  <a:srgbClr val="14242F"/>
                </a:solidFill>
                <a:highlight>
                  <a:srgbClr val="FFFFFF"/>
                </a:highlight>
              </a:rPr>
              <a:t>Limitación de tamaño de cache</a:t>
            </a:r>
            <a:endParaRPr sz="1600">
              <a:solidFill>
                <a:srgbClr val="14242F"/>
              </a:solidFill>
              <a:highlight>
                <a:srgbClr val="FFFFFF"/>
              </a:highlight>
            </a:endParaRPr>
          </a:p>
          <a:p>
            <a:pPr indent="-330200" lvl="0" marL="457200" rtl="0" algn="l">
              <a:spcBef>
                <a:spcPts val="0"/>
              </a:spcBef>
              <a:spcAft>
                <a:spcPts val="0"/>
              </a:spcAft>
              <a:buClr>
                <a:srgbClr val="14242F"/>
              </a:buClr>
              <a:buSzPts val="1600"/>
              <a:buFont typeface="Proxima Nova"/>
              <a:buChar char="●"/>
            </a:pPr>
            <a:r>
              <a:rPr lang="en" sz="1600">
                <a:solidFill>
                  <a:srgbClr val="14242F"/>
                </a:solidFill>
                <a:highlight>
                  <a:srgbClr val="FFFFFF"/>
                </a:highlight>
              </a:rPr>
              <a:t>No es retrocompatible</a:t>
            </a:r>
            <a:endParaRPr sz="1600">
              <a:solidFill>
                <a:srgbClr val="14242F"/>
              </a:solidFill>
              <a:highlight>
                <a:srgbClr val="FFFFFF"/>
              </a:highlight>
            </a:endParaRPr>
          </a:p>
          <a:p>
            <a:pPr indent="-330200" lvl="0" marL="457200" rtl="0" algn="l">
              <a:spcBef>
                <a:spcPts val="0"/>
              </a:spcBef>
              <a:spcAft>
                <a:spcPts val="0"/>
              </a:spcAft>
              <a:buClr>
                <a:srgbClr val="14242F"/>
              </a:buClr>
              <a:buSzPts val="1600"/>
              <a:buFont typeface="Proxima Nova"/>
              <a:buChar char="●"/>
            </a:pPr>
            <a:r>
              <a:rPr lang="en" sz="1600">
                <a:solidFill>
                  <a:srgbClr val="14242F"/>
                </a:solidFill>
                <a:highlight>
                  <a:srgbClr val="FFFFFF"/>
                </a:highlight>
              </a:rPr>
              <a:t>Limitante de navegador (solo funciona con Chrome)</a:t>
            </a:r>
            <a:endParaRPr sz="1600">
              <a:solidFill>
                <a:srgbClr val="14242F"/>
              </a:solidFill>
              <a:highlight>
                <a:srgbClr val="FFFFFF"/>
              </a:highlight>
            </a:endParaRPr>
          </a:p>
          <a:p>
            <a:pPr indent="-330200" lvl="0" marL="457200" rtl="0" algn="l">
              <a:spcBef>
                <a:spcPts val="0"/>
              </a:spcBef>
              <a:spcAft>
                <a:spcPts val="0"/>
              </a:spcAft>
              <a:buClr>
                <a:srgbClr val="14242F"/>
              </a:buClr>
              <a:buSzPts val="1600"/>
              <a:buFont typeface="Proxima Nova"/>
              <a:buChar char="●"/>
            </a:pPr>
            <a:r>
              <a:rPr lang="en" sz="1600">
                <a:solidFill>
                  <a:srgbClr val="14242F"/>
                </a:solidFill>
                <a:highlight>
                  <a:srgbClr val="FFFFFF"/>
                </a:highlight>
              </a:rPr>
              <a:t>Push notifications no funcionan en algunos dispositivos/navegadores</a:t>
            </a:r>
            <a:br>
              <a:rPr lang="en" sz="1600">
                <a:solidFill>
                  <a:srgbClr val="14242F"/>
                </a:solidFill>
                <a:highlight>
                  <a:srgbClr val="FFFFFF"/>
                </a:highlight>
              </a:rPr>
            </a:br>
            <a:br>
              <a:rPr lang="en" sz="1600">
                <a:solidFill>
                  <a:srgbClr val="14242F"/>
                </a:solidFill>
                <a:highlight>
                  <a:srgbClr val="FFFFFF"/>
                </a:highlight>
              </a:rPr>
            </a:br>
            <a:br>
              <a:rPr lang="en" sz="1600">
                <a:solidFill>
                  <a:srgbClr val="14242F"/>
                </a:solidFill>
                <a:highlight>
                  <a:srgbClr val="FFFFFF"/>
                </a:highlight>
              </a:rPr>
            </a:br>
            <a:r>
              <a:rPr lang="en" sz="1600">
                <a:solidFill>
                  <a:srgbClr val="14242F"/>
                </a:solidFill>
                <a:highlight>
                  <a:srgbClr val="FFFFFF"/>
                </a:highlight>
              </a:rPr>
              <a:t>En este link pueden ver la </a:t>
            </a:r>
            <a:r>
              <a:rPr lang="en" sz="1600">
                <a:solidFill>
                  <a:srgbClr val="14242F"/>
                </a:solidFill>
                <a:highlight>
                  <a:srgbClr val="FFFFFF"/>
                </a:highlight>
              </a:rPr>
              <a:t>compatibilidad</a:t>
            </a:r>
            <a:r>
              <a:rPr lang="en" sz="1600">
                <a:solidFill>
                  <a:srgbClr val="14242F"/>
                </a:solidFill>
                <a:highlight>
                  <a:srgbClr val="FFFFFF"/>
                </a:highlight>
              </a:rPr>
              <a:t> de los browsers:</a:t>
            </a:r>
            <a:br>
              <a:rPr lang="en" sz="1600">
                <a:solidFill>
                  <a:srgbClr val="14242F"/>
                </a:solidFill>
                <a:highlight>
                  <a:srgbClr val="FFFFFF"/>
                </a:highlight>
              </a:rPr>
            </a:br>
            <a:r>
              <a:rPr b="1" lang="en" sz="1600" u="sng">
                <a:solidFill>
                  <a:schemeClr val="hlink"/>
                </a:solidFill>
                <a:highlight>
                  <a:srgbClr val="FFFFFF"/>
                </a:highlight>
                <a:hlinkClick r:id="rId3"/>
              </a:rPr>
              <a:t>https://www.goodbarber.com/blog/progressive-web-apps-browser-support-compatibility-a883/</a:t>
            </a:r>
            <a:endParaRPr b="1" sz="1600">
              <a:solidFill>
                <a:srgbClr val="14242F"/>
              </a:solidFill>
              <a:highlight>
                <a:srgbClr val="FFFFFF"/>
              </a:highlight>
            </a:endParaRPr>
          </a:p>
          <a:p>
            <a:pPr indent="0" lvl="0" marL="457200" rtl="0" algn="l">
              <a:lnSpc>
                <a:spcPct val="115000"/>
              </a:lnSpc>
              <a:spcBef>
                <a:spcPts val="5100"/>
              </a:spcBef>
              <a:spcAft>
                <a:spcPts val="5100"/>
              </a:spcAft>
              <a:buNone/>
            </a:pPr>
            <a:r>
              <a:t/>
            </a:r>
            <a:endParaRPr sz="1600">
              <a:solidFill>
                <a:srgbClr val="14242F"/>
              </a:solidFill>
              <a:highlight>
                <a:srgbClr val="FF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0"/>
          <p:cNvSpPr txBox="1"/>
          <p:nvPr/>
        </p:nvSpPr>
        <p:spPr>
          <a:xfrm>
            <a:off x="419100" y="277819"/>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rgbClr val="212121"/>
                </a:solidFill>
                <a:latin typeface="Proxima Nova Extrabold"/>
                <a:ea typeface="Proxima Nova Extrabold"/>
                <a:cs typeface="Proxima Nova Extrabold"/>
                <a:sym typeface="Proxima Nova Extrabold"/>
              </a:rPr>
              <a:t>En qué casos elegirlo?</a:t>
            </a:r>
            <a:endParaRPr sz="1200">
              <a:solidFill>
                <a:srgbClr val="212121"/>
              </a:solidFill>
              <a:latin typeface="Proxima Nova Extrabold"/>
              <a:ea typeface="Proxima Nova Extrabold"/>
              <a:cs typeface="Proxima Nova Extrabold"/>
              <a:sym typeface="Proxima Nova Extrabold"/>
            </a:endParaRPr>
          </a:p>
        </p:txBody>
      </p:sp>
      <p:sp>
        <p:nvSpPr>
          <p:cNvPr id="304" name="Google Shape;304;p40"/>
          <p:cNvSpPr txBox="1"/>
          <p:nvPr/>
        </p:nvSpPr>
        <p:spPr>
          <a:xfrm>
            <a:off x="432925" y="762775"/>
            <a:ext cx="80811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Para webs sencillas que no requieran mucha interacción con el dispositivo, es una buena forma de poder tener una app, con push notifications y link de acceso en el escritorio, sin tener que lidiar con los stores, reviews, descargas. Como también poder ofrecer una experiencia offline para los usuarios desktop.</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Por ejemplo:</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n">
                <a:latin typeface="Proxima Nova"/>
                <a:ea typeface="Proxima Nova"/>
                <a:cs typeface="Proxima Nova"/>
                <a:sym typeface="Proxima Nova"/>
              </a:rPr>
              <a:t>una aplicación para </a:t>
            </a:r>
            <a:r>
              <a:rPr lang="en">
                <a:latin typeface="Proxima Nova"/>
                <a:ea typeface="Proxima Nova"/>
                <a:cs typeface="Proxima Nova"/>
                <a:sym typeface="Proxima Nova"/>
              </a:rPr>
              <a:t>gestión</a:t>
            </a:r>
            <a:r>
              <a:rPr lang="en">
                <a:latin typeface="Proxima Nova"/>
                <a:ea typeface="Proxima Nova"/>
                <a:cs typeface="Proxima Nova"/>
                <a:sym typeface="Proxima Nova"/>
              </a:rPr>
              <a:t> de inventario, donde estamos cargando datos, podemos tener un sistema de carga offline, y cuando hay conexión sincronizar con el servidor. De esta forma se puede acceder a la aplicación y trabajar sin importar si hay o no conexión.</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en">
                <a:latin typeface="Proxima Nova"/>
                <a:ea typeface="Proxima Nova"/>
                <a:cs typeface="Proxima Nova"/>
                <a:sym typeface="Proxima Nova"/>
              </a:rPr>
              <a:t>si tenemos una app angular/react y queremos de manera sencilla tener una app mobile y acceso offline.</a:t>
            </a:r>
            <a:endParaRPr>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1"/>
          <p:cNvSpPr txBox="1"/>
          <p:nvPr>
            <p:ph idx="1" type="body"/>
          </p:nvPr>
        </p:nvSpPr>
        <p:spPr>
          <a:xfrm>
            <a:off x="419100" y="844225"/>
            <a:ext cx="8369400" cy="3759000"/>
          </a:xfrm>
          <a:prstGeom prst="rect">
            <a:avLst/>
          </a:prstGeom>
        </p:spPr>
        <p:txBody>
          <a:bodyPr anchorCtr="0" anchor="t" bIns="0" lIns="0" spcFirstLastPara="1" rIns="0" wrap="square" tIns="0">
            <a:noAutofit/>
          </a:bodyPr>
          <a:lstStyle/>
          <a:p>
            <a:pPr indent="-330200" lvl="0" marL="457200" rtl="0" algn="l">
              <a:spcBef>
                <a:spcPts val="600"/>
              </a:spcBef>
              <a:spcAft>
                <a:spcPts val="0"/>
              </a:spcAft>
              <a:buSzPts val="1600"/>
              <a:buChar char="●"/>
            </a:pPr>
            <a:r>
              <a:rPr lang="en" sz="1600" u="sng"/>
              <a:t>Youtube</a:t>
            </a:r>
            <a:r>
              <a:rPr lang="en" sz="1600"/>
              <a:t>: Ademas de su version mobile, ofrece una </a:t>
            </a:r>
            <a:r>
              <a:rPr lang="en" sz="1600"/>
              <a:t>versión</a:t>
            </a:r>
            <a:r>
              <a:rPr lang="en" sz="1600"/>
              <a:t> PWA de navegador (</a:t>
            </a:r>
            <a:r>
              <a:rPr lang="en" sz="1600" u="sng">
                <a:solidFill>
                  <a:schemeClr val="hlink"/>
                </a:solidFill>
                <a:hlinkClick r:id="rId3"/>
              </a:rPr>
              <a:t>www.youtube.com</a:t>
            </a:r>
            <a:r>
              <a:rPr lang="en" sz="1600"/>
              <a:t>)</a:t>
            </a:r>
            <a:endParaRPr sz="1600"/>
          </a:p>
          <a:p>
            <a:pPr indent="-330200" lvl="0" marL="457200" rtl="0" algn="l">
              <a:spcBef>
                <a:spcPts val="0"/>
              </a:spcBef>
              <a:spcAft>
                <a:spcPts val="0"/>
              </a:spcAft>
              <a:buSzPts val="1600"/>
              <a:buChar char="●"/>
            </a:pPr>
            <a:r>
              <a:rPr lang="en" sz="1600" u="sng"/>
              <a:t>Lanación</a:t>
            </a:r>
            <a:r>
              <a:rPr lang="en" sz="1600"/>
              <a:t>: Ofrece una </a:t>
            </a:r>
            <a:r>
              <a:rPr lang="en" sz="1600"/>
              <a:t>versión</a:t>
            </a:r>
            <a:r>
              <a:rPr lang="en" sz="1600"/>
              <a:t> PWA de su página de noticias (</a:t>
            </a:r>
            <a:r>
              <a:rPr lang="en" sz="1600" u="sng">
                <a:solidFill>
                  <a:schemeClr val="hlink"/>
                </a:solidFill>
                <a:hlinkClick r:id="rId4"/>
              </a:rPr>
              <a:t>www.lanacion.com.ar</a:t>
            </a:r>
            <a:r>
              <a:rPr lang="en" sz="1600"/>
              <a:t>)</a:t>
            </a:r>
            <a:endParaRPr sz="1600"/>
          </a:p>
          <a:p>
            <a:pPr indent="-330200" lvl="0" marL="457200" rtl="0" algn="l">
              <a:spcBef>
                <a:spcPts val="0"/>
              </a:spcBef>
              <a:spcAft>
                <a:spcPts val="0"/>
              </a:spcAft>
              <a:buSzPts val="1600"/>
              <a:buChar char="●"/>
            </a:pPr>
            <a:r>
              <a:rPr lang="en" sz="1600" u="sng"/>
              <a:t>Google</a:t>
            </a:r>
            <a:r>
              <a:rPr lang="en" sz="1600"/>
              <a:t> Drive: Aca si que no hace falta explicación (drive.google.com)</a:t>
            </a:r>
            <a:endParaRPr sz="1600"/>
          </a:p>
          <a:p>
            <a:pPr indent="-330200" lvl="0" marL="457200" rtl="0" algn="l">
              <a:spcBef>
                <a:spcPts val="0"/>
              </a:spcBef>
              <a:spcAft>
                <a:spcPts val="0"/>
              </a:spcAft>
              <a:buSzPts val="1600"/>
              <a:buChar char="●"/>
            </a:pPr>
            <a:r>
              <a:rPr lang="en" sz="1600" u="sng"/>
              <a:t>Twitter:</a:t>
            </a:r>
            <a:r>
              <a:rPr lang="en" sz="1600"/>
              <a:t> Ofrece una </a:t>
            </a:r>
            <a:r>
              <a:rPr lang="en" sz="1600"/>
              <a:t>versión</a:t>
            </a:r>
            <a:r>
              <a:rPr lang="en" sz="1600"/>
              <a:t> PWA de su página, además de la </a:t>
            </a:r>
            <a:r>
              <a:rPr lang="en" sz="1600"/>
              <a:t>versión</a:t>
            </a:r>
            <a:r>
              <a:rPr lang="en" sz="1600"/>
              <a:t> mobile. (www.twitter.com)</a:t>
            </a:r>
            <a:endParaRPr sz="1600"/>
          </a:p>
        </p:txBody>
      </p:sp>
      <p:sp>
        <p:nvSpPr>
          <p:cNvPr id="310" name="Google Shape;310;p41"/>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Algunas </a:t>
            </a:r>
            <a:r>
              <a:rPr lang="en"/>
              <a:t>páginas</a:t>
            </a:r>
            <a:r>
              <a:rPr lang="en"/>
              <a:t> que implementan PWA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2"/>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PWA Angular</a:t>
            </a:r>
            <a:endParaRPr/>
          </a:p>
        </p:txBody>
      </p:sp>
      <p:sp>
        <p:nvSpPr>
          <p:cNvPr id="316" name="Google Shape;316;p42"/>
          <p:cNvSpPr txBox="1"/>
          <p:nvPr>
            <p:ph idx="1" type="subTitle"/>
          </p:nvPr>
        </p:nvSpPr>
        <p:spPr>
          <a:xfrm>
            <a:off x="419100" y="497548"/>
            <a:ext cx="8305800" cy="1659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Repo</a:t>
            </a:r>
            <a:endParaRPr/>
          </a:p>
        </p:txBody>
      </p:sp>
      <p:pic>
        <p:nvPicPr>
          <p:cNvPr id="317" name="Google Shape;317;p42"/>
          <p:cNvPicPr preferRelativeResize="0"/>
          <p:nvPr/>
        </p:nvPicPr>
        <p:blipFill rotWithShape="1">
          <a:blip r:embed="rId3">
            <a:alphaModFix/>
          </a:blip>
          <a:srcRect b="0" l="4061" r="4061" t="1107"/>
          <a:stretch/>
        </p:blipFill>
        <p:spPr>
          <a:xfrm>
            <a:off x="2501750" y="837675"/>
            <a:ext cx="6220200" cy="3765650"/>
          </a:xfrm>
          <a:prstGeom prst="rect">
            <a:avLst/>
          </a:prstGeom>
          <a:noFill/>
          <a:ln>
            <a:noFill/>
          </a:ln>
        </p:spPr>
      </p:pic>
      <p:graphicFrame>
        <p:nvGraphicFramePr>
          <p:cNvPr id="318" name="Google Shape;318;p42"/>
          <p:cNvGraphicFramePr/>
          <p:nvPr/>
        </p:nvGraphicFramePr>
        <p:xfrm>
          <a:off x="431492" y="989995"/>
          <a:ext cx="3000000" cy="3000000"/>
        </p:xfrm>
        <a:graphic>
          <a:graphicData uri="http://schemas.openxmlformats.org/drawingml/2006/table">
            <a:tbl>
              <a:tblPr>
                <a:noFill/>
                <a:tableStyleId>{5A694BD5-605E-4683-AEEC-3D2BDD7BA3AE}</a:tableStyleId>
              </a:tblPr>
              <a:tblGrid>
                <a:gridCol w="2070250"/>
              </a:tblGrid>
              <a:tr h="1759250">
                <a:tc>
                  <a:txBody>
                    <a:bodyPr/>
                    <a:lstStyle/>
                    <a:p>
                      <a:pPr indent="0" lvl="0" marL="0" rtl="0" algn="l">
                        <a:spcBef>
                          <a:spcPts val="0"/>
                        </a:spcBef>
                        <a:spcAft>
                          <a:spcPts val="0"/>
                        </a:spcAft>
                        <a:buNone/>
                      </a:pPr>
                      <a:r>
                        <a:rPr lang="en" sz="900">
                          <a:latin typeface="Proxima Nova Extrabold"/>
                          <a:ea typeface="Proxima Nova Extrabold"/>
                          <a:cs typeface="Proxima Nova Extrabold"/>
                          <a:sym typeface="Proxima Nova Extrabold"/>
                        </a:rPr>
                        <a:t>Link al repo:</a:t>
                      </a:r>
                      <a:br>
                        <a:rPr lang="en" sz="900">
                          <a:latin typeface="Proxima Nova Extrabold"/>
                          <a:ea typeface="Proxima Nova Extrabold"/>
                          <a:cs typeface="Proxima Nova Extrabold"/>
                          <a:sym typeface="Proxima Nova Extrabold"/>
                        </a:rPr>
                      </a:br>
                      <a:r>
                        <a:rPr lang="en" sz="900" u="sng">
                          <a:solidFill>
                            <a:schemeClr val="hlink"/>
                          </a:solidFill>
                          <a:latin typeface="Proxima Nova Extrabold"/>
                          <a:ea typeface="Proxima Nova Extrabold"/>
                          <a:cs typeface="Proxima Nova Extrabold"/>
                          <a:sym typeface="Proxima Nova Extrabold"/>
                          <a:hlinkClick r:id="rId4"/>
                        </a:rPr>
                        <a:t>https://github.com/agusramos/pwa-angular</a:t>
                      </a:r>
                      <a:br>
                        <a:rPr lang="en" sz="900">
                          <a:latin typeface="Proxima Nova"/>
                          <a:ea typeface="Proxima Nova"/>
                          <a:cs typeface="Proxima Nova"/>
                          <a:sym typeface="Proxima Nova"/>
                        </a:rPr>
                      </a:br>
                      <a:br>
                        <a:rPr lang="en" sz="900">
                          <a:latin typeface="Proxima Nova"/>
                          <a:ea typeface="Proxima Nova"/>
                          <a:cs typeface="Proxima Nova"/>
                          <a:sym typeface="Proxima Nova"/>
                        </a:rPr>
                      </a:br>
                      <a:br>
                        <a:rPr lang="en" sz="900">
                          <a:latin typeface="Proxima Nova"/>
                          <a:ea typeface="Proxima Nova"/>
                          <a:cs typeface="Proxima Nova"/>
                          <a:sym typeface="Proxima Nova"/>
                        </a:rPr>
                      </a:br>
                      <a:r>
                        <a:rPr b="1" lang="en" sz="900">
                          <a:latin typeface="Proxima Nova"/>
                          <a:ea typeface="Proxima Nova"/>
                          <a:cs typeface="Proxima Nova"/>
                          <a:sym typeface="Proxima Nova"/>
                        </a:rPr>
                        <a:t>Service worker Intro:</a:t>
                      </a:r>
                      <a:endParaRPr b="1" sz="900">
                        <a:latin typeface="Proxima Nova"/>
                        <a:ea typeface="Proxima Nova"/>
                        <a:cs typeface="Proxima Nova"/>
                        <a:sym typeface="Proxima Nova"/>
                      </a:endParaRPr>
                    </a:p>
                    <a:p>
                      <a:pPr indent="0" lvl="0" marL="0" rtl="0" algn="l">
                        <a:spcBef>
                          <a:spcPts val="0"/>
                        </a:spcBef>
                        <a:spcAft>
                          <a:spcPts val="0"/>
                        </a:spcAft>
                        <a:buNone/>
                      </a:pPr>
                      <a:r>
                        <a:rPr b="1" lang="en" sz="900" u="sng">
                          <a:solidFill>
                            <a:schemeClr val="hlink"/>
                          </a:solidFill>
                          <a:latin typeface="Proxima Nova"/>
                          <a:ea typeface="Proxima Nova"/>
                          <a:cs typeface="Proxima Nova"/>
                          <a:sym typeface="Proxima Nova"/>
                          <a:hlinkClick r:id="rId5"/>
                        </a:rPr>
                        <a:t>https://angular.io/guide/service-worker-intro</a:t>
                      </a:r>
                      <a:endParaRPr b="1" sz="900">
                        <a:latin typeface="Proxima Nova"/>
                        <a:ea typeface="Proxima Nova"/>
                        <a:cs typeface="Proxima Nova"/>
                        <a:sym typeface="Proxima Nova"/>
                      </a:endParaRPr>
                    </a:p>
                  </a:txBody>
                  <a:tcPr marT="0" marB="0" marR="9000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480750">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0" marB="0" marR="9000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319" name="Google Shape;319;p42"/>
          <p:cNvSpPr/>
          <p:nvPr/>
        </p:nvSpPr>
        <p:spPr>
          <a:xfrm>
            <a:off x="430408" y="880216"/>
            <a:ext cx="490500" cy="312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3"/>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PWA React</a:t>
            </a:r>
            <a:endParaRPr/>
          </a:p>
        </p:txBody>
      </p:sp>
      <p:sp>
        <p:nvSpPr>
          <p:cNvPr id="325" name="Google Shape;325;p43"/>
          <p:cNvSpPr txBox="1"/>
          <p:nvPr>
            <p:ph idx="1" type="subTitle"/>
          </p:nvPr>
        </p:nvSpPr>
        <p:spPr>
          <a:xfrm>
            <a:off x="419100" y="497548"/>
            <a:ext cx="8305800" cy="1659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Repo </a:t>
            </a:r>
            <a:endParaRPr/>
          </a:p>
        </p:txBody>
      </p:sp>
      <p:pic>
        <p:nvPicPr>
          <p:cNvPr id="326" name="Google Shape;326;p43"/>
          <p:cNvPicPr preferRelativeResize="0"/>
          <p:nvPr/>
        </p:nvPicPr>
        <p:blipFill rotWithShape="1">
          <a:blip r:embed="rId3">
            <a:alphaModFix/>
          </a:blip>
          <a:srcRect b="0" l="4061" r="4061" t="1107"/>
          <a:stretch/>
        </p:blipFill>
        <p:spPr>
          <a:xfrm>
            <a:off x="2501750" y="837675"/>
            <a:ext cx="6220200" cy="3765650"/>
          </a:xfrm>
          <a:prstGeom prst="rect">
            <a:avLst/>
          </a:prstGeom>
          <a:noFill/>
          <a:ln>
            <a:noFill/>
          </a:ln>
        </p:spPr>
      </p:pic>
      <p:graphicFrame>
        <p:nvGraphicFramePr>
          <p:cNvPr id="327" name="Google Shape;327;p43"/>
          <p:cNvGraphicFramePr/>
          <p:nvPr/>
        </p:nvGraphicFramePr>
        <p:xfrm>
          <a:off x="431492" y="989995"/>
          <a:ext cx="3000000" cy="3000000"/>
        </p:xfrm>
        <a:graphic>
          <a:graphicData uri="http://schemas.openxmlformats.org/drawingml/2006/table">
            <a:tbl>
              <a:tblPr>
                <a:noFill/>
                <a:tableStyleId>{5A694BD5-605E-4683-AEEC-3D2BDD7BA3AE}</a:tableStyleId>
              </a:tblPr>
              <a:tblGrid>
                <a:gridCol w="2070250"/>
              </a:tblGrid>
              <a:tr h="1759250">
                <a:tc>
                  <a:txBody>
                    <a:bodyPr/>
                    <a:lstStyle/>
                    <a:p>
                      <a:pPr indent="0" lvl="0" marL="0" rtl="0" algn="l">
                        <a:spcBef>
                          <a:spcPts val="0"/>
                        </a:spcBef>
                        <a:spcAft>
                          <a:spcPts val="0"/>
                        </a:spcAft>
                        <a:buNone/>
                      </a:pPr>
                      <a:r>
                        <a:rPr lang="en" sz="900">
                          <a:latin typeface="Proxima Nova Extrabold"/>
                          <a:ea typeface="Proxima Nova Extrabold"/>
                          <a:cs typeface="Proxima Nova Extrabold"/>
                          <a:sym typeface="Proxima Nova Extrabold"/>
                        </a:rPr>
                        <a:t>Link al repo:</a:t>
                      </a:r>
                      <a:endParaRPr sz="900">
                        <a:latin typeface="Proxima Nova Extrabold"/>
                        <a:ea typeface="Proxima Nova Extrabold"/>
                        <a:cs typeface="Proxima Nova Extrabold"/>
                        <a:sym typeface="Proxima Nova Extrabold"/>
                      </a:endParaRPr>
                    </a:p>
                    <a:p>
                      <a:pPr indent="0" lvl="0" marL="0" rtl="0" algn="l">
                        <a:spcBef>
                          <a:spcPts val="0"/>
                        </a:spcBef>
                        <a:spcAft>
                          <a:spcPts val="0"/>
                        </a:spcAft>
                        <a:buNone/>
                      </a:pPr>
                      <a:r>
                        <a:rPr lang="en" sz="900" u="sng">
                          <a:solidFill>
                            <a:schemeClr val="hlink"/>
                          </a:solidFill>
                          <a:latin typeface="Proxima Nova Extrabold"/>
                          <a:ea typeface="Proxima Nova Extrabold"/>
                          <a:cs typeface="Proxima Nova Extrabold"/>
                          <a:sym typeface="Proxima Nova Extrabold"/>
                          <a:hlinkClick r:id="rId4"/>
                        </a:rPr>
                        <a:t>https://github.com/agusramos/pwa-react</a:t>
                      </a:r>
                      <a:endParaRPr sz="900">
                        <a:latin typeface="Proxima Nova Extrabold"/>
                        <a:ea typeface="Proxima Nova Extrabold"/>
                        <a:cs typeface="Proxima Nova Extrabold"/>
                        <a:sym typeface="Proxima Nova Extrabold"/>
                      </a:endParaRPr>
                    </a:p>
                    <a:p>
                      <a:pPr indent="0" lvl="0" marL="0" rtl="0" algn="l">
                        <a:spcBef>
                          <a:spcPts val="0"/>
                        </a:spcBef>
                        <a:spcAft>
                          <a:spcPts val="0"/>
                        </a:spcAft>
                        <a:buNone/>
                      </a:pPr>
                      <a:br>
                        <a:rPr lang="en" sz="900">
                          <a:latin typeface="Proxima Nova Extrabold"/>
                          <a:ea typeface="Proxima Nova Extrabold"/>
                          <a:cs typeface="Proxima Nova Extrabold"/>
                          <a:sym typeface="Proxima Nova Extrabold"/>
                        </a:rPr>
                      </a:br>
                      <a:r>
                        <a:rPr lang="en" sz="900">
                          <a:latin typeface="Proxima Nova Extrabold"/>
                          <a:ea typeface="Proxima Nova Extrabold"/>
                          <a:cs typeface="Proxima Nova Extrabold"/>
                          <a:sym typeface="Proxima Nova Extrabold"/>
                        </a:rPr>
                        <a:t>Service Worker Intro:</a:t>
                      </a:r>
                      <a:endParaRPr sz="900">
                        <a:latin typeface="Proxima Nova Extrabold"/>
                        <a:ea typeface="Proxima Nova Extrabold"/>
                        <a:cs typeface="Proxima Nova Extrabold"/>
                        <a:sym typeface="Proxima Nova Extrabold"/>
                      </a:endParaRPr>
                    </a:p>
                    <a:p>
                      <a:pPr indent="0" lvl="0" marL="0" rtl="0" algn="l">
                        <a:spcBef>
                          <a:spcPts val="0"/>
                        </a:spcBef>
                        <a:spcAft>
                          <a:spcPts val="0"/>
                        </a:spcAft>
                        <a:buNone/>
                      </a:pPr>
                      <a:r>
                        <a:rPr lang="en" sz="900" u="sng">
                          <a:solidFill>
                            <a:schemeClr val="hlink"/>
                          </a:solidFill>
                          <a:latin typeface="Proxima Nova Extrabold"/>
                          <a:ea typeface="Proxima Nova Extrabold"/>
                          <a:cs typeface="Proxima Nova Extrabold"/>
                          <a:sym typeface="Proxima Nova Extrabold"/>
                          <a:hlinkClick r:id="rId5"/>
                        </a:rPr>
                        <a:t>https://developers.google.com/web/fundamentals/primers/service-workers</a:t>
                      </a:r>
                      <a:endParaRPr sz="900">
                        <a:latin typeface="Proxima Nova Extrabold"/>
                        <a:ea typeface="Proxima Nova Extrabold"/>
                        <a:cs typeface="Proxima Nova Extrabold"/>
                        <a:sym typeface="Proxima Nova Extrabold"/>
                      </a:endParaRPr>
                    </a:p>
                  </a:txBody>
                  <a:tcPr marT="0" marB="0" marR="9000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1480750">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0" marB="0" marR="9000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328" name="Google Shape;328;p43"/>
          <p:cNvSpPr/>
          <p:nvPr/>
        </p:nvSpPr>
        <p:spPr>
          <a:xfrm>
            <a:off x="430408" y="880216"/>
            <a:ext cx="490500" cy="312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4"/>
          <p:cNvSpPr/>
          <p:nvPr/>
        </p:nvSpPr>
        <p:spPr>
          <a:xfrm>
            <a:off x="722650" y="1165375"/>
            <a:ext cx="2681700" cy="241500"/>
          </a:xfrm>
          <a:prstGeom prst="rect">
            <a:avLst/>
          </a:prstGeom>
          <a:noFill/>
          <a:ln>
            <a:noFill/>
          </a:ln>
        </p:spPr>
        <p:txBody>
          <a:bodyPr anchorCtr="0" anchor="t" bIns="30250" lIns="30250" spcFirstLastPara="1" rIns="30250" wrap="square" tIns="30250">
            <a:noAutofit/>
          </a:bodyPr>
          <a:lstStyle/>
          <a:p>
            <a:pPr indent="0" lvl="0" marL="0" marR="0" rtl="0" algn="l">
              <a:lnSpc>
                <a:spcPct val="100000"/>
              </a:lnSpc>
              <a:spcBef>
                <a:spcPts val="0"/>
              </a:spcBef>
              <a:spcAft>
                <a:spcPts val="0"/>
              </a:spcAft>
              <a:buClr>
                <a:srgbClr val="666666"/>
              </a:buClr>
              <a:buSzPts val="1100"/>
              <a:buFont typeface="Helvetica Neue"/>
              <a:buNone/>
            </a:pPr>
            <a:r>
              <a:rPr b="1" lang="en" sz="1200">
                <a:solidFill>
                  <a:schemeClr val="dk1"/>
                </a:solidFill>
                <a:latin typeface="Proxima Nova"/>
                <a:ea typeface="Proxima Nova"/>
                <a:cs typeface="Proxima Nova"/>
                <a:sym typeface="Proxima Nova"/>
              </a:rPr>
              <a:t>Modificar la app para que nos sugiera agregar el icono a la pantalla de inicio</a:t>
            </a:r>
            <a:endParaRPr b="1" sz="1200">
              <a:solidFill>
                <a:schemeClr val="dk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666666"/>
              </a:buClr>
              <a:buSzPts val="1100"/>
              <a:buFont typeface="Helvetica Neue"/>
              <a:buNone/>
            </a:pPr>
            <a:r>
              <a:t/>
            </a:r>
            <a:endParaRPr b="1" sz="1200">
              <a:solidFill>
                <a:schemeClr val="dk1"/>
              </a:solidFill>
              <a:latin typeface="Proxima Nova"/>
              <a:ea typeface="Proxima Nova"/>
              <a:cs typeface="Proxima Nova"/>
              <a:sym typeface="Proxima Nova"/>
            </a:endParaRPr>
          </a:p>
        </p:txBody>
      </p:sp>
      <p:sp>
        <p:nvSpPr>
          <p:cNvPr id="334" name="Google Shape;334;p44"/>
          <p:cNvSpPr/>
          <p:nvPr/>
        </p:nvSpPr>
        <p:spPr>
          <a:xfrm>
            <a:off x="360125" y="1145575"/>
            <a:ext cx="281100" cy="281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4"/>
          <p:cNvSpPr/>
          <p:nvPr/>
        </p:nvSpPr>
        <p:spPr>
          <a:xfrm>
            <a:off x="360125" y="1559800"/>
            <a:ext cx="281100" cy="281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4"/>
          <p:cNvSpPr/>
          <p:nvPr/>
        </p:nvSpPr>
        <p:spPr>
          <a:xfrm>
            <a:off x="360125" y="2003238"/>
            <a:ext cx="281100" cy="281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4"/>
          <p:cNvSpPr/>
          <p:nvPr/>
        </p:nvSpPr>
        <p:spPr>
          <a:xfrm>
            <a:off x="360125" y="2438000"/>
            <a:ext cx="281100" cy="281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4"/>
          <p:cNvSpPr/>
          <p:nvPr/>
        </p:nvSpPr>
        <p:spPr>
          <a:xfrm>
            <a:off x="360125" y="2872775"/>
            <a:ext cx="281100" cy="281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4"/>
          <p:cNvSpPr/>
          <p:nvPr/>
        </p:nvSpPr>
        <p:spPr>
          <a:xfrm>
            <a:off x="722650" y="1579600"/>
            <a:ext cx="2644800" cy="241500"/>
          </a:xfrm>
          <a:prstGeom prst="rect">
            <a:avLst/>
          </a:prstGeom>
          <a:noFill/>
          <a:ln>
            <a:noFill/>
          </a:ln>
        </p:spPr>
        <p:txBody>
          <a:bodyPr anchorCtr="0" anchor="t" bIns="30250" lIns="30250" spcFirstLastPara="1" rIns="30250" wrap="square" tIns="30250">
            <a:noAutofit/>
          </a:bodyPr>
          <a:lstStyle/>
          <a:p>
            <a:pPr indent="0" lvl="0" marL="0" marR="0" rtl="0" algn="l">
              <a:lnSpc>
                <a:spcPct val="100000"/>
              </a:lnSpc>
              <a:spcBef>
                <a:spcPts val="0"/>
              </a:spcBef>
              <a:spcAft>
                <a:spcPts val="0"/>
              </a:spcAft>
              <a:buClr>
                <a:srgbClr val="666666"/>
              </a:buClr>
              <a:buSzPts val="1100"/>
              <a:buFont typeface="Helvetica Neue"/>
              <a:buNone/>
            </a:pPr>
            <a:r>
              <a:rPr b="1" lang="en" sz="1200">
                <a:solidFill>
                  <a:schemeClr val="dk1"/>
                </a:solidFill>
                <a:latin typeface="Proxima Nova"/>
                <a:ea typeface="Proxima Nova"/>
                <a:cs typeface="Proxima Nova"/>
                <a:sym typeface="Proxima Nova"/>
              </a:rPr>
              <a:t>Modificar la frecuencia de actualización del browser</a:t>
            </a:r>
            <a:endParaRPr b="1" sz="1200">
              <a:solidFill>
                <a:schemeClr val="dk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666666"/>
              </a:buClr>
              <a:buSzPts val="1100"/>
              <a:buFont typeface="Helvetica Neue"/>
              <a:buNone/>
            </a:pPr>
            <a:r>
              <a:t/>
            </a:r>
            <a:endParaRPr b="1" sz="1200">
              <a:solidFill>
                <a:schemeClr val="dk1"/>
              </a:solidFill>
              <a:latin typeface="Proxima Nova"/>
              <a:ea typeface="Proxima Nova"/>
              <a:cs typeface="Proxima Nova"/>
              <a:sym typeface="Proxima Nova"/>
            </a:endParaRPr>
          </a:p>
        </p:txBody>
      </p:sp>
      <p:sp>
        <p:nvSpPr>
          <p:cNvPr id="340" name="Google Shape;340;p44"/>
          <p:cNvSpPr/>
          <p:nvPr/>
        </p:nvSpPr>
        <p:spPr>
          <a:xfrm>
            <a:off x="722650" y="2023050"/>
            <a:ext cx="1407000" cy="241500"/>
          </a:xfrm>
          <a:prstGeom prst="rect">
            <a:avLst/>
          </a:prstGeom>
          <a:noFill/>
          <a:ln>
            <a:noFill/>
          </a:ln>
        </p:spPr>
        <p:txBody>
          <a:bodyPr anchorCtr="0" anchor="t" bIns="30250" lIns="30250" spcFirstLastPara="1" rIns="30250" wrap="square" tIns="30250">
            <a:noAutofit/>
          </a:bodyPr>
          <a:lstStyle/>
          <a:p>
            <a:pPr indent="0" lvl="0" marL="0" marR="0" rtl="0" algn="l">
              <a:lnSpc>
                <a:spcPct val="100000"/>
              </a:lnSpc>
              <a:spcBef>
                <a:spcPts val="0"/>
              </a:spcBef>
              <a:spcAft>
                <a:spcPts val="0"/>
              </a:spcAft>
              <a:buClr>
                <a:srgbClr val="666666"/>
              </a:buClr>
              <a:buSzPts val="1100"/>
              <a:buFont typeface="Helvetica Neue"/>
              <a:buNone/>
            </a:pPr>
            <a:r>
              <a:rPr b="1" lang="en" sz="1200">
                <a:solidFill>
                  <a:schemeClr val="dk1"/>
                </a:solidFill>
                <a:latin typeface="Proxima Nova"/>
                <a:ea typeface="Proxima Nova"/>
                <a:cs typeface="Proxima Nova"/>
                <a:sym typeface="Proxima Nova"/>
              </a:rPr>
              <a:t>Probar google Lighthouse</a:t>
            </a:r>
            <a:endParaRPr b="1" i="0" sz="1200" u="none" cap="none" strike="noStrike">
              <a:solidFill>
                <a:schemeClr val="dk1"/>
              </a:solidFill>
              <a:latin typeface="Proxima Nova"/>
              <a:ea typeface="Proxima Nova"/>
              <a:cs typeface="Proxima Nova"/>
              <a:sym typeface="Proxima Nova"/>
            </a:endParaRPr>
          </a:p>
        </p:txBody>
      </p:sp>
      <p:sp>
        <p:nvSpPr>
          <p:cNvPr id="341" name="Google Shape;341;p44"/>
          <p:cNvSpPr/>
          <p:nvPr/>
        </p:nvSpPr>
        <p:spPr>
          <a:xfrm>
            <a:off x="722650" y="2457800"/>
            <a:ext cx="1407000" cy="241500"/>
          </a:xfrm>
          <a:prstGeom prst="rect">
            <a:avLst/>
          </a:prstGeom>
          <a:noFill/>
          <a:ln>
            <a:noFill/>
          </a:ln>
        </p:spPr>
        <p:txBody>
          <a:bodyPr anchorCtr="0" anchor="t" bIns="30250" lIns="30250" spcFirstLastPara="1" rIns="30250" wrap="square" tIns="30250">
            <a:noAutofit/>
          </a:bodyPr>
          <a:lstStyle/>
          <a:p>
            <a:pPr indent="0" lvl="0" marL="0" marR="0" rtl="0" algn="l">
              <a:lnSpc>
                <a:spcPct val="100000"/>
              </a:lnSpc>
              <a:spcBef>
                <a:spcPts val="0"/>
              </a:spcBef>
              <a:spcAft>
                <a:spcPts val="0"/>
              </a:spcAft>
              <a:buClr>
                <a:srgbClr val="666666"/>
              </a:buClr>
              <a:buSzPts val="1100"/>
              <a:buFont typeface="Helvetica Neue"/>
              <a:buNone/>
            </a:pPr>
            <a:r>
              <a:rPr b="1" lang="en" sz="1200">
                <a:solidFill>
                  <a:schemeClr val="dk1"/>
                </a:solidFill>
                <a:latin typeface="Proxima Nova"/>
                <a:ea typeface="Proxima Nova"/>
                <a:cs typeface="Proxima Nova"/>
                <a:sym typeface="Proxima Nova"/>
              </a:rPr>
              <a:t>Modificar el manifest </a:t>
            </a:r>
            <a:endParaRPr b="1" i="0" sz="1200" u="none" cap="none" strike="noStrike">
              <a:solidFill>
                <a:schemeClr val="dk1"/>
              </a:solidFill>
              <a:latin typeface="Proxima Nova"/>
              <a:ea typeface="Proxima Nova"/>
              <a:cs typeface="Proxima Nova"/>
              <a:sym typeface="Proxima Nova"/>
            </a:endParaRPr>
          </a:p>
        </p:txBody>
      </p:sp>
      <p:sp>
        <p:nvSpPr>
          <p:cNvPr id="342" name="Google Shape;342;p44"/>
          <p:cNvSpPr/>
          <p:nvPr/>
        </p:nvSpPr>
        <p:spPr>
          <a:xfrm>
            <a:off x="722650" y="2880725"/>
            <a:ext cx="1407000" cy="241500"/>
          </a:xfrm>
          <a:prstGeom prst="rect">
            <a:avLst/>
          </a:prstGeom>
          <a:noFill/>
          <a:ln>
            <a:noFill/>
          </a:ln>
        </p:spPr>
        <p:txBody>
          <a:bodyPr anchorCtr="0" anchor="t" bIns="30250" lIns="30250" spcFirstLastPara="1" rIns="30250" wrap="square" tIns="30250">
            <a:noAutofit/>
          </a:bodyPr>
          <a:lstStyle/>
          <a:p>
            <a:pPr indent="0" lvl="0" marL="0" marR="0" rtl="0" algn="l">
              <a:lnSpc>
                <a:spcPct val="100000"/>
              </a:lnSpc>
              <a:spcBef>
                <a:spcPts val="0"/>
              </a:spcBef>
              <a:spcAft>
                <a:spcPts val="0"/>
              </a:spcAft>
              <a:buClr>
                <a:srgbClr val="666666"/>
              </a:buClr>
              <a:buSzPts val="1100"/>
              <a:buFont typeface="Helvetica Neue"/>
              <a:buNone/>
            </a:pPr>
            <a:r>
              <a:rPr b="1" lang="en" sz="1200">
                <a:solidFill>
                  <a:schemeClr val="dk1"/>
                </a:solidFill>
                <a:latin typeface="Proxima Nova"/>
                <a:ea typeface="Proxima Nova"/>
                <a:cs typeface="Proxima Nova"/>
                <a:sym typeface="Proxima Nova"/>
              </a:rPr>
              <a:t>Implementar AppShell</a:t>
            </a:r>
            <a:br>
              <a:rPr b="1" lang="en" sz="1200" u="sng">
                <a:solidFill>
                  <a:schemeClr val="hlink"/>
                </a:solidFill>
                <a:latin typeface="Proxima Nova"/>
                <a:ea typeface="Proxima Nova"/>
                <a:cs typeface="Proxima Nova"/>
                <a:sym typeface="Proxima Nova"/>
                <a:hlinkClick r:id="rId3"/>
              </a:rPr>
            </a:br>
            <a:r>
              <a:rPr b="1" lang="en" sz="1200" u="sng">
                <a:solidFill>
                  <a:schemeClr val="hlink"/>
                </a:solidFill>
                <a:latin typeface="Proxima Nova"/>
                <a:ea typeface="Proxima Nova"/>
                <a:cs typeface="Proxima Nova"/>
                <a:sym typeface="Proxima Nova"/>
                <a:hlinkClick r:id="rId4"/>
              </a:rPr>
              <a:t>https://developers.google.com/web/fundamentals/architecture/app-shell</a:t>
            </a:r>
            <a:endParaRPr b="1" i="0" sz="1200" u="none" cap="none" strike="noStrike">
              <a:solidFill>
                <a:schemeClr val="dk1"/>
              </a:solidFill>
              <a:latin typeface="Proxima Nova"/>
              <a:ea typeface="Proxima Nova"/>
              <a:cs typeface="Proxima Nova"/>
              <a:sym typeface="Proxima Nova"/>
            </a:endParaRPr>
          </a:p>
        </p:txBody>
      </p:sp>
      <p:sp>
        <p:nvSpPr>
          <p:cNvPr id="343" name="Google Shape;343;p44"/>
          <p:cNvSpPr txBox="1"/>
          <p:nvPr/>
        </p:nvSpPr>
        <p:spPr>
          <a:xfrm>
            <a:off x="397800" y="249775"/>
            <a:ext cx="571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r>
              <a:rPr lang="en"/>
              <a:t>Qué</a:t>
            </a:r>
            <a:r>
              <a:rPr lang="en"/>
              <a:t> hacer a partir de ahora?</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5"/>
          <p:cNvSpPr txBox="1"/>
          <p:nvPr>
            <p:ph idx="1" type="body"/>
          </p:nvPr>
        </p:nvSpPr>
        <p:spPr>
          <a:xfrm>
            <a:off x="419100" y="277817"/>
            <a:ext cx="8305800" cy="235500"/>
          </a:xfrm>
          <a:prstGeom prst="rect">
            <a:avLst/>
          </a:prstGeom>
        </p:spPr>
        <p:txBody>
          <a:bodyPr anchorCtr="0" anchor="t" bIns="0" lIns="0" spcFirstLastPara="1" rIns="0" wrap="square" tIns="0">
            <a:noAutofit/>
          </a:bodyPr>
          <a:lstStyle/>
          <a:p>
            <a:pPr indent="0" lvl="0" marL="6350" rtl="0" algn="l">
              <a:spcBef>
                <a:spcPts val="0"/>
              </a:spcBef>
              <a:spcAft>
                <a:spcPts val="0"/>
              </a:spcAft>
              <a:buClr>
                <a:srgbClr val="000000"/>
              </a:buClr>
              <a:buSzPts val="800"/>
              <a:buFont typeface="Arial"/>
              <a:buNone/>
            </a:pPr>
            <a:r>
              <a:rPr b="1" lang="en" sz="1800">
                <a:latin typeface="Proxima Nova"/>
                <a:ea typeface="Proxima Nova"/>
                <a:cs typeface="Proxima Nova"/>
                <a:sym typeface="Proxima Nova"/>
              </a:rPr>
              <a:t>¡SEGUÍNOS!</a:t>
            </a:r>
            <a:endParaRPr b="1" sz="1800">
              <a:latin typeface="Proxima Nova"/>
              <a:ea typeface="Proxima Nova"/>
              <a:cs typeface="Proxima Nova"/>
              <a:sym typeface="Proxima Nova"/>
            </a:endParaRPr>
          </a:p>
          <a:p>
            <a:pPr indent="0" lvl="0" marL="0" rtl="0" algn="l">
              <a:spcBef>
                <a:spcPts val="0"/>
              </a:spcBef>
              <a:spcAft>
                <a:spcPts val="0"/>
              </a:spcAft>
              <a:buNone/>
            </a:pPr>
            <a:r>
              <a:t/>
            </a:r>
            <a:endParaRPr b="1"/>
          </a:p>
        </p:txBody>
      </p:sp>
      <p:sp>
        <p:nvSpPr>
          <p:cNvPr id="349" name="Google Shape;349;p45"/>
          <p:cNvSpPr txBox="1"/>
          <p:nvPr/>
        </p:nvSpPr>
        <p:spPr>
          <a:xfrm>
            <a:off x="487100" y="880225"/>
            <a:ext cx="2550600" cy="51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3"/>
                </a:solidFill>
                <a:latin typeface="Proxima Nova"/>
                <a:ea typeface="Proxima Nova"/>
                <a:cs typeface="Proxima Nova"/>
                <a:sym typeface="Proxima Nova"/>
              </a:rPr>
              <a:t>Cognizant Softvision</a:t>
            </a:r>
            <a:r>
              <a:rPr lang="en">
                <a:latin typeface="Proxima Nova"/>
                <a:ea typeface="Proxima Nova"/>
                <a:cs typeface="Proxima Nova"/>
                <a:sym typeface="Proxima Nova"/>
              </a:rPr>
              <a:t> en</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350" name="Google Shape;350;p45"/>
          <p:cNvPicPr preferRelativeResize="0"/>
          <p:nvPr/>
        </p:nvPicPr>
        <p:blipFill>
          <a:blip r:embed="rId3">
            <a:alphaModFix/>
          </a:blip>
          <a:stretch>
            <a:fillRect/>
          </a:stretch>
        </p:blipFill>
        <p:spPr>
          <a:xfrm>
            <a:off x="2429700" y="2222088"/>
            <a:ext cx="518700" cy="518700"/>
          </a:xfrm>
          <a:prstGeom prst="rect">
            <a:avLst/>
          </a:prstGeom>
          <a:noFill/>
          <a:ln>
            <a:noFill/>
          </a:ln>
        </p:spPr>
      </p:pic>
      <p:pic>
        <p:nvPicPr>
          <p:cNvPr id="351" name="Google Shape;351;p45"/>
          <p:cNvPicPr preferRelativeResize="0"/>
          <p:nvPr/>
        </p:nvPicPr>
        <p:blipFill>
          <a:blip r:embed="rId4">
            <a:alphaModFix/>
          </a:blip>
          <a:stretch>
            <a:fillRect/>
          </a:stretch>
        </p:blipFill>
        <p:spPr>
          <a:xfrm>
            <a:off x="3317713" y="2197025"/>
            <a:ext cx="259361" cy="518700"/>
          </a:xfrm>
          <a:prstGeom prst="rect">
            <a:avLst/>
          </a:prstGeom>
          <a:noFill/>
          <a:ln>
            <a:noFill/>
          </a:ln>
        </p:spPr>
      </p:pic>
      <p:pic>
        <p:nvPicPr>
          <p:cNvPr id="352" name="Google Shape;352;p45"/>
          <p:cNvPicPr preferRelativeResize="0"/>
          <p:nvPr/>
        </p:nvPicPr>
        <p:blipFill>
          <a:blip r:embed="rId5">
            <a:alphaModFix/>
          </a:blip>
          <a:stretch>
            <a:fillRect/>
          </a:stretch>
        </p:blipFill>
        <p:spPr>
          <a:xfrm>
            <a:off x="4907512" y="2278021"/>
            <a:ext cx="591784" cy="406845"/>
          </a:xfrm>
          <a:prstGeom prst="rect">
            <a:avLst/>
          </a:prstGeom>
          <a:noFill/>
          <a:ln>
            <a:noFill/>
          </a:ln>
        </p:spPr>
      </p:pic>
      <p:pic>
        <p:nvPicPr>
          <p:cNvPr id="353" name="Google Shape;353;p45"/>
          <p:cNvPicPr preferRelativeResize="0"/>
          <p:nvPr/>
        </p:nvPicPr>
        <p:blipFill>
          <a:blip r:embed="rId6">
            <a:alphaModFix/>
          </a:blip>
          <a:stretch>
            <a:fillRect/>
          </a:stretch>
        </p:blipFill>
        <p:spPr>
          <a:xfrm>
            <a:off x="3946395" y="2241037"/>
            <a:ext cx="591784" cy="480817"/>
          </a:xfrm>
          <a:prstGeom prst="rect">
            <a:avLst/>
          </a:prstGeom>
          <a:noFill/>
          <a:ln>
            <a:noFill/>
          </a:ln>
        </p:spPr>
      </p:pic>
      <p:pic>
        <p:nvPicPr>
          <p:cNvPr id="354" name="Google Shape;354;p45"/>
          <p:cNvPicPr preferRelativeResize="0"/>
          <p:nvPr/>
        </p:nvPicPr>
        <p:blipFill>
          <a:blip r:embed="rId7">
            <a:alphaModFix/>
          </a:blip>
          <a:stretch>
            <a:fillRect/>
          </a:stretch>
        </p:blipFill>
        <p:spPr>
          <a:xfrm>
            <a:off x="5868616" y="2109325"/>
            <a:ext cx="591784" cy="591775"/>
          </a:xfrm>
          <a:prstGeom prst="rect">
            <a:avLst/>
          </a:prstGeom>
          <a:noFill/>
          <a:ln>
            <a:noFill/>
          </a:ln>
        </p:spPr>
      </p:pic>
      <p:sp>
        <p:nvSpPr>
          <p:cNvPr id="355" name="Google Shape;355;p45"/>
          <p:cNvSpPr txBox="1"/>
          <p:nvPr/>
        </p:nvSpPr>
        <p:spPr>
          <a:xfrm>
            <a:off x="683525" y="2352775"/>
            <a:ext cx="6779400" cy="79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356" name="Google Shape;356;p45"/>
          <p:cNvPicPr preferRelativeResize="0"/>
          <p:nvPr/>
        </p:nvPicPr>
        <p:blipFill rotWithShape="1">
          <a:blip r:embed="rId8">
            <a:alphaModFix/>
          </a:blip>
          <a:srcRect b="15290" l="4584" r="4638" t="87621"/>
          <a:stretch/>
        </p:blipFill>
        <p:spPr>
          <a:xfrm flipH="1" rot="10800000">
            <a:off x="419100" y="4364600"/>
            <a:ext cx="8300702" cy="149850"/>
          </a:xfrm>
          <a:prstGeom prst="rect">
            <a:avLst/>
          </a:prstGeom>
          <a:noFill/>
          <a:ln>
            <a:noFill/>
          </a:ln>
        </p:spPr>
      </p:pic>
      <p:sp>
        <p:nvSpPr>
          <p:cNvPr id="357" name="Google Shape;357;p45"/>
          <p:cNvSpPr/>
          <p:nvPr/>
        </p:nvSpPr>
        <p:spPr>
          <a:xfrm>
            <a:off x="430408" y="880216"/>
            <a:ext cx="490500" cy="312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8" name="Google Shape;358;p45"/>
          <p:cNvSpPr txBox="1"/>
          <p:nvPr/>
        </p:nvSpPr>
        <p:spPr>
          <a:xfrm>
            <a:off x="2429700" y="3064725"/>
            <a:ext cx="4512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¡Contactate!</a:t>
            </a:r>
            <a:endParaRPr b="1"/>
          </a:p>
          <a:p>
            <a:pPr indent="0" lvl="0" marL="0" rtl="0" algn="l">
              <a:spcBef>
                <a:spcPts val="0"/>
              </a:spcBef>
              <a:spcAft>
                <a:spcPts val="0"/>
              </a:spcAft>
              <a:buNone/>
            </a:pPr>
            <a:r>
              <a:rPr lang="en"/>
              <a:t>marketing@softvision.com//talento@softvision.com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6"/>
          <p:cNvSpPr txBox="1"/>
          <p:nvPr>
            <p:ph type="title"/>
          </p:nvPr>
        </p:nvSpPr>
        <p:spPr>
          <a:xfrm>
            <a:off x="309150" y="982375"/>
            <a:ext cx="4250700" cy="3255300"/>
          </a:xfrm>
          <a:prstGeom prst="rect">
            <a:avLst/>
          </a:prstGeom>
        </p:spPr>
        <p:txBody>
          <a:bodyPr anchorCtr="0" anchor="ctr" bIns="91425" lIns="137150" spcFirstLastPara="1" rIns="137150" wrap="square" tIns="91425">
            <a:noAutofit/>
          </a:bodyPr>
          <a:lstStyle/>
          <a:p>
            <a:pPr indent="0" lvl="0" marL="0" rtl="0" algn="l">
              <a:spcBef>
                <a:spcPts val="0"/>
              </a:spcBef>
              <a:spcAft>
                <a:spcPts val="0"/>
              </a:spcAft>
              <a:buNone/>
            </a:pPr>
            <a:r>
              <a:rPr lang="en"/>
              <a:t>¿Preguntas?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7"/>
          <p:cNvSpPr txBox="1"/>
          <p:nvPr>
            <p:ph type="ctrTitle"/>
          </p:nvPr>
        </p:nvSpPr>
        <p:spPr>
          <a:xfrm>
            <a:off x="414169" y="1838275"/>
            <a:ext cx="4157700" cy="554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¡Gracias!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0"/>
          <p:cNvSpPr txBox="1"/>
          <p:nvPr>
            <p:ph idx="1" type="body"/>
          </p:nvPr>
        </p:nvSpPr>
        <p:spPr>
          <a:xfrm>
            <a:off x="419100" y="844225"/>
            <a:ext cx="8387700" cy="3759000"/>
          </a:xfrm>
          <a:prstGeom prst="rect">
            <a:avLst/>
          </a:prstGeom>
        </p:spPr>
        <p:txBody>
          <a:bodyPr anchorCtr="0" anchor="t" bIns="0" lIns="0" spcFirstLastPara="1" rIns="0" wrap="square" tIns="0">
            <a:noAutofit/>
          </a:bodyPr>
          <a:lstStyle/>
          <a:p>
            <a:pPr indent="-330200" lvl="0" marL="457200" rtl="0" algn="l">
              <a:spcBef>
                <a:spcPts val="600"/>
              </a:spcBef>
              <a:spcAft>
                <a:spcPts val="0"/>
              </a:spcAft>
              <a:buSzPts val="1600"/>
              <a:buChar char="●"/>
            </a:pPr>
            <a:r>
              <a:rPr lang="en" sz="1600"/>
              <a:t>Entender el concepto de PWA</a:t>
            </a:r>
            <a:endParaRPr sz="1600"/>
          </a:p>
          <a:p>
            <a:pPr indent="-330200" lvl="0" marL="457200" rtl="0" algn="l">
              <a:spcBef>
                <a:spcPts val="0"/>
              </a:spcBef>
              <a:spcAft>
                <a:spcPts val="0"/>
              </a:spcAft>
              <a:buSzPts val="1600"/>
              <a:buChar char="●"/>
            </a:pPr>
            <a:r>
              <a:rPr lang="en" sz="1600"/>
              <a:t>Entender sus ventajas y desventajas</a:t>
            </a:r>
            <a:endParaRPr sz="1600"/>
          </a:p>
          <a:p>
            <a:pPr indent="-330200" lvl="0" marL="457200" rtl="0" algn="l">
              <a:spcBef>
                <a:spcPts val="0"/>
              </a:spcBef>
              <a:spcAft>
                <a:spcPts val="0"/>
              </a:spcAft>
              <a:buSzPts val="1600"/>
              <a:buChar char="●"/>
            </a:pPr>
            <a:r>
              <a:rPr lang="en" sz="1600"/>
              <a:t>Cómo</a:t>
            </a:r>
            <a:r>
              <a:rPr lang="en" sz="1600"/>
              <a:t> convive en el ecosistema mobile</a:t>
            </a:r>
            <a:endParaRPr sz="1600"/>
          </a:p>
          <a:p>
            <a:pPr indent="-330200" lvl="0" marL="457200" rtl="0" algn="l">
              <a:spcBef>
                <a:spcPts val="0"/>
              </a:spcBef>
              <a:spcAft>
                <a:spcPts val="0"/>
              </a:spcAft>
              <a:buSzPts val="1600"/>
              <a:buChar char="●"/>
            </a:pPr>
            <a:r>
              <a:rPr lang="en" sz="1600"/>
              <a:t>En </a:t>
            </a:r>
            <a:r>
              <a:rPr lang="en" sz="1600"/>
              <a:t>qué</a:t>
            </a:r>
            <a:r>
              <a:rPr lang="en" sz="1600"/>
              <a:t> caso conviene </a:t>
            </a:r>
            <a:r>
              <a:rPr lang="en" sz="1600"/>
              <a:t>implementarlos</a:t>
            </a:r>
            <a:endParaRPr sz="1600"/>
          </a:p>
          <a:p>
            <a:pPr indent="-330200" lvl="0" marL="457200" rtl="0" algn="l">
              <a:spcBef>
                <a:spcPts val="0"/>
              </a:spcBef>
              <a:spcAft>
                <a:spcPts val="0"/>
              </a:spcAft>
              <a:buSzPts val="1600"/>
              <a:buChar char="●"/>
            </a:pPr>
            <a:r>
              <a:rPr lang="en" sz="1600"/>
              <a:t>Ejemplos de apps actuales que implementan PWA.</a:t>
            </a:r>
            <a:endParaRPr sz="1600"/>
          </a:p>
          <a:p>
            <a:pPr indent="-330200" lvl="0" marL="457200" rtl="0" algn="l">
              <a:spcBef>
                <a:spcPts val="0"/>
              </a:spcBef>
              <a:spcAft>
                <a:spcPts val="0"/>
              </a:spcAft>
              <a:buSzPts val="1600"/>
              <a:buChar char="●"/>
            </a:pPr>
            <a:r>
              <a:rPr lang="en" sz="1600"/>
              <a:t>App simple en React, con la que vamos a hacer un build de producción para probar “instalar” la app.</a:t>
            </a:r>
            <a:br>
              <a:rPr lang="en" sz="1600"/>
            </a:br>
            <a:r>
              <a:rPr lang="en" sz="1600"/>
              <a:t>Review del código que implementa PWA, service worker y su implementación.</a:t>
            </a:r>
            <a:endParaRPr sz="1600"/>
          </a:p>
          <a:p>
            <a:pPr indent="-330200" lvl="0" marL="457200" rtl="0" algn="l">
              <a:spcBef>
                <a:spcPts val="0"/>
              </a:spcBef>
              <a:spcAft>
                <a:spcPts val="0"/>
              </a:spcAft>
              <a:buSzPts val="1600"/>
              <a:buChar char="●"/>
            </a:pPr>
            <a:r>
              <a:rPr lang="en" sz="1600"/>
              <a:t>App simple en Angular, </a:t>
            </a:r>
            <a:r>
              <a:rPr lang="en" sz="1600"/>
              <a:t>con la que vamos a hacer un build de producción para probar “instalar” la app.</a:t>
            </a:r>
            <a:br>
              <a:rPr lang="en" sz="1600"/>
            </a:br>
            <a:r>
              <a:rPr lang="en" sz="1600"/>
              <a:t>Review del código que implementa PWA, service worker y su implementación.</a:t>
            </a:r>
            <a:endParaRPr sz="1600"/>
          </a:p>
          <a:p>
            <a:pPr indent="0" lvl="0" marL="914400" rtl="0" algn="l">
              <a:spcBef>
                <a:spcPts val="600"/>
              </a:spcBef>
              <a:spcAft>
                <a:spcPts val="0"/>
              </a:spcAft>
              <a:buNone/>
            </a:pPr>
            <a:r>
              <a:t/>
            </a:r>
            <a:endParaRPr/>
          </a:p>
          <a:p>
            <a:pPr indent="0" lvl="0" marL="457200" rtl="0" algn="l">
              <a:spcBef>
                <a:spcPts val="600"/>
              </a:spcBef>
              <a:spcAft>
                <a:spcPts val="0"/>
              </a:spcAft>
              <a:buNone/>
            </a:pPr>
            <a:r>
              <a:t/>
            </a:r>
            <a:endParaRPr/>
          </a:p>
          <a:p>
            <a:pPr indent="0" lvl="0" marL="914400" rtl="0" algn="l">
              <a:spcBef>
                <a:spcPts val="600"/>
              </a:spcBef>
              <a:spcAft>
                <a:spcPts val="0"/>
              </a:spcAft>
              <a:buNone/>
            </a:pPr>
            <a:r>
              <a:t/>
            </a:r>
            <a:endParaRPr/>
          </a:p>
          <a:p>
            <a:pPr indent="0" lvl="0" marL="0" rtl="0" algn="l">
              <a:spcBef>
                <a:spcPts val="600"/>
              </a:spcBef>
              <a:spcAft>
                <a:spcPts val="0"/>
              </a:spcAft>
              <a:buNone/>
            </a:pPr>
            <a:r>
              <a:rPr lang="en"/>
              <a:t> </a:t>
            </a:r>
            <a:endParaRPr/>
          </a:p>
        </p:txBody>
      </p:sp>
      <p:sp>
        <p:nvSpPr>
          <p:cNvPr id="239" name="Google Shape;239;p30"/>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Objetivo de la charla/workshop</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1"/>
          <p:cNvSpPr txBox="1"/>
          <p:nvPr/>
        </p:nvSpPr>
        <p:spPr>
          <a:xfrm>
            <a:off x="419100" y="277819"/>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rgbClr val="212121"/>
                </a:solidFill>
                <a:latin typeface="Proxima Nova Extrabold"/>
                <a:ea typeface="Proxima Nova Extrabold"/>
                <a:cs typeface="Proxima Nova Extrabold"/>
                <a:sym typeface="Proxima Nova Extrabold"/>
              </a:rPr>
              <a:t>Que es PWA?</a:t>
            </a:r>
            <a:endParaRPr sz="1200">
              <a:solidFill>
                <a:srgbClr val="212121"/>
              </a:solidFill>
              <a:latin typeface="Proxima Nova Extrabold"/>
              <a:ea typeface="Proxima Nova Extrabold"/>
              <a:cs typeface="Proxima Nova Extrabold"/>
              <a:sym typeface="Proxima Nova Extrabold"/>
            </a:endParaRPr>
          </a:p>
        </p:txBody>
      </p:sp>
      <p:sp>
        <p:nvSpPr>
          <p:cNvPr id="245" name="Google Shape;245;p31"/>
          <p:cNvSpPr txBox="1"/>
          <p:nvPr/>
        </p:nvSpPr>
        <p:spPr>
          <a:xfrm>
            <a:off x="419100" y="1293244"/>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350">
                <a:solidFill>
                  <a:srgbClr val="212529"/>
                </a:solidFill>
                <a:highlight>
                  <a:srgbClr val="FFFFFF"/>
                </a:highlight>
                <a:latin typeface="Montserrat"/>
                <a:ea typeface="Montserrat"/>
                <a:cs typeface="Montserrat"/>
                <a:sym typeface="Montserrat"/>
              </a:rPr>
              <a:t>Una aplicación web progresiva no es más que una aplicación web, desarrollada con Javascript, HTML y CSS, que corre multiplataforma a través de un navegador.</a:t>
            </a:r>
            <a:br>
              <a:rPr lang="en" sz="1350">
                <a:solidFill>
                  <a:srgbClr val="212529"/>
                </a:solidFill>
                <a:highlight>
                  <a:srgbClr val="FFFFFF"/>
                </a:highlight>
                <a:latin typeface="Montserrat"/>
                <a:ea typeface="Montserrat"/>
                <a:cs typeface="Montserrat"/>
                <a:sym typeface="Montserrat"/>
              </a:rPr>
            </a:br>
            <a:r>
              <a:rPr lang="en" sz="1350">
                <a:solidFill>
                  <a:srgbClr val="212529"/>
                </a:solidFill>
                <a:highlight>
                  <a:srgbClr val="FFFFFF"/>
                </a:highlight>
                <a:latin typeface="Montserrat"/>
                <a:ea typeface="Montserrat"/>
                <a:cs typeface="Montserrat"/>
                <a:sym typeface="Montserrat"/>
              </a:rPr>
              <a:t>Incorpora service workers para poder generar la experiencia de uso offline, tal como las apps nativas.</a:t>
            </a:r>
            <a:br>
              <a:rPr lang="en" sz="1350">
                <a:solidFill>
                  <a:srgbClr val="212529"/>
                </a:solidFill>
                <a:highlight>
                  <a:srgbClr val="FFFFFF"/>
                </a:highlight>
                <a:latin typeface="Montserrat"/>
                <a:ea typeface="Montserrat"/>
                <a:cs typeface="Montserrat"/>
                <a:sym typeface="Montserrat"/>
              </a:rPr>
            </a:br>
            <a:br>
              <a:rPr lang="en" sz="1350">
                <a:solidFill>
                  <a:srgbClr val="212529"/>
                </a:solidFill>
                <a:highlight>
                  <a:srgbClr val="FFFFFF"/>
                </a:highlight>
                <a:latin typeface="Montserrat"/>
                <a:ea typeface="Montserrat"/>
                <a:cs typeface="Montserrat"/>
                <a:sym typeface="Montserrat"/>
              </a:rPr>
            </a:br>
            <a:r>
              <a:rPr lang="en" sz="1350">
                <a:solidFill>
                  <a:srgbClr val="212529"/>
                </a:solidFill>
                <a:highlight>
                  <a:srgbClr val="FFFFFF"/>
                </a:highlight>
                <a:latin typeface="Montserrat"/>
                <a:ea typeface="Montserrat"/>
                <a:cs typeface="Montserrat"/>
                <a:sym typeface="Montserrat"/>
              </a:rPr>
              <a:t>Lo que hacemos mediantes los service workers es cuando cargamos la página, vamos cargando el cache de la página con los recursos, assets, etc. Una vez que ingresamos sin conexión, consumimos esos datos cacheados, y la página es total o parcialmente funcional en modo offline.</a:t>
            </a:r>
            <a:endParaRPr sz="1200">
              <a:solidFill>
                <a:srgbClr val="212121"/>
              </a:solidFill>
              <a:latin typeface="Proxima Nova Semibold"/>
              <a:ea typeface="Proxima Nova Semibold"/>
              <a:cs typeface="Proxima Nova Semibold"/>
              <a:sym typeface="Proxima Nova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2"/>
          <p:cNvSpPr txBox="1"/>
          <p:nvPr/>
        </p:nvSpPr>
        <p:spPr>
          <a:xfrm>
            <a:off x="419100" y="277819"/>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rgbClr val="212121"/>
                </a:solidFill>
                <a:latin typeface="Proxima Nova Extrabold"/>
                <a:ea typeface="Proxima Nova Extrabold"/>
                <a:cs typeface="Proxima Nova Extrabold"/>
                <a:sym typeface="Proxima Nova Extrabold"/>
              </a:rPr>
              <a:t>Mobile ecosystem</a:t>
            </a:r>
            <a:endParaRPr sz="1200">
              <a:solidFill>
                <a:srgbClr val="212121"/>
              </a:solidFill>
              <a:latin typeface="Proxima Nova Extrabold"/>
              <a:ea typeface="Proxima Nova Extrabold"/>
              <a:cs typeface="Proxima Nova Extrabold"/>
              <a:sym typeface="Proxima Nova Extrabold"/>
            </a:endParaRPr>
          </a:p>
        </p:txBody>
      </p:sp>
      <p:pic>
        <p:nvPicPr>
          <p:cNvPr id="251" name="Google Shape;251;p32"/>
          <p:cNvPicPr preferRelativeResize="0"/>
          <p:nvPr/>
        </p:nvPicPr>
        <p:blipFill>
          <a:blip r:embed="rId3">
            <a:alphaModFix/>
          </a:blip>
          <a:stretch>
            <a:fillRect/>
          </a:stretch>
        </p:blipFill>
        <p:spPr>
          <a:xfrm>
            <a:off x="495300" y="1330544"/>
            <a:ext cx="7600950" cy="2552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3"/>
          <p:cNvSpPr txBox="1"/>
          <p:nvPr/>
        </p:nvSpPr>
        <p:spPr>
          <a:xfrm>
            <a:off x="419100" y="277819"/>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rgbClr val="212121"/>
                </a:solidFill>
                <a:latin typeface="Proxima Nova Extrabold"/>
                <a:ea typeface="Proxima Nova Extrabold"/>
                <a:cs typeface="Proxima Nova Extrabold"/>
                <a:sym typeface="Proxima Nova Extrabold"/>
              </a:rPr>
              <a:t>Diagrama</a:t>
            </a:r>
            <a:endParaRPr sz="1200">
              <a:solidFill>
                <a:srgbClr val="212121"/>
              </a:solidFill>
              <a:latin typeface="Proxima Nova Extrabold"/>
              <a:ea typeface="Proxima Nova Extrabold"/>
              <a:cs typeface="Proxima Nova Extrabold"/>
              <a:sym typeface="Proxima Nova Extrabold"/>
            </a:endParaRPr>
          </a:p>
        </p:txBody>
      </p:sp>
      <p:pic>
        <p:nvPicPr>
          <p:cNvPr id="257" name="Google Shape;257;p33"/>
          <p:cNvPicPr preferRelativeResize="0"/>
          <p:nvPr/>
        </p:nvPicPr>
        <p:blipFill>
          <a:blip r:embed="rId3">
            <a:alphaModFix/>
          </a:blip>
          <a:stretch>
            <a:fillRect/>
          </a:stretch>
        </p:blipFill>
        <p:spPr>
          <a:xfrm>
            <a:off x="1015150" y="475656"/>
            <a:ext cx="7113701" cy="4192181"/>
          </a:xfrm>
          <a:prstGeom prst="rect">
            <a:avLst/>
          </a:prstGeom>
          <a:noFill/>
          <a:ln>
            <a:noFill/>
          </a:ln>
        </p:spPr>
      </p:pic>
      <p:sp>
        <p:nvSpPr>
          <p:cNvPr id="258" name="Google Shape;258;p33"/>
          <p:cNvSpPr txBox="1"/>
          <p:nvPr/>
        </p:nvSpPr>
        <p:spPr>
          <a:xfrm>
            <a:off x="4021550" y="844225"/>
            <a:ext cx="1304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Service worker</a:t>
            </a:r>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4"/>
          <p:cNvSpPr txBox="1"/>
          <p:nvPr/>
        </p:nvSpPr>
        <p:spPr>
          <a:xfrm>
            <a:off x="571500" y="430219"/>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rgbClr val="212121"/>
                </a:solidFill>
                <a:latin typeface="Proxima Nova Extrabold"/>
                <a:ea typeface="Proxima Nova Extrabold"/>
                <a:cs typeface="Proxima Nova Extrabold"/>
                <a:sym typeface="Proxima Nova Extrabold"/>
              </a:rPr>
              <a:t>Caracteristicas</a:t>
            </a:r>
            <a:endParaRPr sz="1200">
              <a:solidFill>
                <a:srgbClr val="212121"/>
              </a:solidFill>
              <a:latin typeface="Proxima Nova Extrabold"/>
              <a:ea typeface="Proxima Nova Extrabold"/>
              <a:cs typeface="Proxima Nova Extrabold"/>
              <a:sym typeface="Proxima Nova Extrabold"/>
            </a:endParaRPr>
          </a:p>
        </p:txBody>
      </p:sp>
      <p:sp>
        <p:nvSpPr>
          <p:cNvPr id="264" name="Google Shape;264;p34"/>
          <p:cNvSpPr txBox="1"/>
          <p:nvPr/>
        </p:nvSpPr>
        <p:spPr>
          <a:xfrm>
            <a:off x="571500" y="1223657"/>
            <a:ext cx="8305800" cy="2314500"/>
          </a:xfrm>
          <a:prstGeom prst="rect">
            <a:avLst/>
          </a:prstGeom>
          <a:noFill/>
          <a:ln>
            <a:noFill/>
          </a:ln>
        </p:spPr>
        <p:txBody>
          <a:bodyPr anchorCtr="0" anchor="t" bIns="0" lIns="0" spcFirstLastPara="1" rIns="0" wrap="square" tIns="0">
            <a:noAutofit/>
          </a:bodyPr>
          <a:lstStyle/>
          <a:p>
            <a:pPr indent="-304800" lvl="0" marL="457200" rtl="0" algn="l">
              <a:spcBef>
                <a:spcPts val="0"/>
              </a:spcBef>
              <a:spcAft>
                <a:spcPts val="0"/>
              </a:spcAft>
              <a:buSzPts val="1200"/>
              <a:buFont typeface="Proxima Nova Semibold"/>
              <a:buChar char="●"/>
            </a:pPr>
            <a:r>
              <a:rPr lang="en" sz="1600" u="sng">
                <a:solidFill>
                  <a:srgbClr val="212121"/>
                </a:solidFill>
                <a:latin typeface="Proxima Nova Semibold"/>
                <a:ea typeface="Proxima Nova Semibold"/>
                <a:cs typeface="Proxima Nova Semibold"/>
                <a:sym typeface="Proxima Nova Semibold"/>
              </a:rPr>
              <a:t>Segura</a:t>
            </a:r>
            <a:r>
              <a:rPr lang="en" sz="1600">
                <a:solidFill>
                  <a:srgbClr val="212121"/>
                </a:solidFill>
                <a:latin typeface="Proxima Nova Semibold"/>
                <a:ea typeface="Proxima Nova Semibold"/>
                <a:cs typeface="Proxima Nova Semibold"/>
                <a:sym typeface="Proxima Nova Semibold"/>
              </a:rPr>
              <a:t>: Utiliza el protocolo https, el cual es necesario para la instalación del Service worker.</a:t>
            </a:r>
            <a:endParaRPr sz="1600">
              <a:solidFill>
                <a:srgbClr val="212121"/>
              </a:solidFill>
              <a:latin typeface="Proxima Nova Semibold"/>
              <a:ea typeface="Proxima Nova Semibold"/>
              <a:cs typeface="Proxima Nova Semibold"/>
              <a:sym typeface="Proxima Nova Semibold"/>
            </a:endParaRPr>
          </a:p>
          <a:p>
            <a:pPr indent="-304800" lvl="0" marL="457200" rtl="0" algn="l">
              <a:spcBef>
                <a:spcPts val="0"/>
              </a:spcBef>
              <a:spcAft>
                <a:spcPts val="0"/>
              </a:spcAft>
              <a:buSzPts val="1200"/>
              <a:buFont typeface="Proxima Nova Semibold"/>
              <a:buChar char="●"/>
            </a:pPr>
            <a:r>
              <a:rPr lang="en" sz="1600" u="sng">
                <a:solidFill>
                  <a:srgbClr val="212121"/>
                </a:solidFill>
                <a:latin typeface="Proxima Nova Semibold"/>
                <a:ea typeface="Proxima Nova Semibold"/>
                <a:cs typeface="Proxima Nova Semibold"/>
                <a:sym typeface="Proxima Nova Semibold"/>
              </a:rPr>
              <a:t>Rapida</a:t>
            </a:r>
            <a:r>
              <a:rPr lang="en" sz="1600">
                <a:solidFill>
                  <a:srgbClr val="212121"/>
                </a:solidFill>
                <a:latin typeface="Proxima Nova Semibold"/>
                <a:ea typeface="Proxima Nova Semibold"/>
                <a:cs typeface="Proxima Nova Semibold"/>
                <a:sym typeface="Proxima Nova Semibold"/>
              </a:rPr>
              <a:t>: Al cachear el contenido y los assets hace que la navegación sea más rápida.</a:t>
            </a:r>
            <a:endParaRPr sz="1600">
              <a:solidFill>
                <a:srgbClr val="212121"/>
              </a:solidFill>
              <a:latin typeface="Proxima Nova Semibold"/>
              <a:ea typeface="Proxima Nova Semibold"/>
              <a:cs typeface="Proxima Nova Semibold"/>
              <a:sym typeface="Proxima Nova Semibold"/>
            </a:endParaRPr>
          </a:p>
          <a:p>
            <a:pPr indent="-304800" lvl="0" marL="457200" rtl="0" algn="l">
              <a:spcBef>
                <a:spcPts val="0"/>
              </a:spcBef>
              <a:spcAft>
                <a:spcPts val="0"/>
              </a:spcAft>
              <a:buSzPts val="1200"/>
              <a:buFont typeface="Proxima Nova Semibold"/>
              <a:buChar char="●"/>
            </a:pPr>
            <a:r>
              <a:rPr lang="en" sz="1600" u="sng">
                <a:solidFill>
                  <a:srgbClr val="212121"/>
                </a:solidFill>
                <a:latin typeface="Proxima Nova Semibold"/>
                <a:ea typeface="Proxima Nova Semibold"/>
                <a:cs typeface="Proxima Nova Semibold"/>
                <a:sym typeface="Proxima Nova Semibold"/>
              </a:rPr>
              <a:t>Offline</a:t>
            </a:r>
            <a:r>
              <a:rPr lang="en" sz="1600">
                <a:solidFill>
                  <a:srgbClr val="212121"/>
                </a:solidFill>
                <a:latin typeface="Proxima Nova Semibold"/>
                <a:ea typeface="Proxima Nova Semibold"/>
                <a:cs typeface="Proxima Nova Semibold"/>
                <a:sym typeface="Proxima Nova Semibold"/>
              </a:rPr>
              <a:t>: Debe ser funcional total o parcialmente en modo offline o de baja calidad de conexión.</a:t>
            </a:r>
            <a:endParaRPr sz="1600">
              <a:solidFill>
                <a:srgbClr val="212121"/>
              </a:solidFill>
              <a:latin typeface="Proxima Nova Semibold"/>
              <a:ea typeface="Proxima Nova Semibold"/>
              <a:cs typeface="Proxima Nova Semibold"/>
              <a:sym typeface="Proxima Nova Semibold"/>
            </a:endParaRPr>
          </a:p>
          <a:p>
            <a:pPr indent="-304800" lvl="0" marL="457200" rtl="0" algn="l">
              <a:spcBef>
                <a:spcPts val="0"/>
              </a:spcBef>
              <a:spcAft>
                <a:spcPts val="0"/>
              </a:spcAft>
              <a:buSzPts val="1200"/>
              <a:buFont typeface="Proxima Nova Semibold"/>
              <a:buChar char="●"/>
            </a:pPr>
            <a:r>
              <a:rPr lang="en" sz="1600" u="sng">
                <a:solidFill>
                  <a:srgbClr val="212121"/>
                </a:solidFill>
                <a:latin typeface="Proxima Nova Semibold"/>
                <a:ea typeface="Proxima Nova Semibold"/>
                <a:cs typeface="Proxima Nova Semibold"/>
                <a:sym typeface="Proxima Nova Semibold"/>
              </a:rPr>
              <a:t>Indexable y enlazable</a:t>
            </a:r>
            <a:r>
              <a:rPr lang="en" sz="1600">
                <a:solidFill>
                  <a:srgbClr val="212121"/>
                </a:solidFill>
                <a:latin typeface="Proxima Nova Semibold"/>
                <a:ea typeface="Proxima Nova Semibold"/>
                <a:cs typeface="Proxima Nova Semibold"/>
                <a:sym typeface="Proxima Nova Semibold"/>
              </a:rPr>
              <a:t>: El contenido debe poder ser indexado, y los links se deben tener que poder compartir como cualquier página web.</a:t>
            </a:r>
            <a:endParaRPr sz="1600">
              <a:solidFill>
                <a:srgbClr val="212121"/>
              </a:solidFill>
              <a:latin typeface="Proxima Nova Semibold"/>
              <a:ea typeface="Proxima Nova Semibold"/>
              <a:cs typeface="Proxima Nova Semibold"/>
              <a:sym typeface="Proxima Nova Semibold"/>
            </a:endParaRPr>
          </a:p>
          <a:p>
            <a:pPr indent="-304800" lvl="0" marL="457200" rtl="0" algn="l">
              <a:spcBef>
                <a:spcPts val="0"/>
              </a:spcBef>
              <a:spcAft>
                <a:spcPts val="0"/>
              </a:spcAft>
              <a:buSzPts val="1200"/>
              <a:buFont typeface="Proxima Nova Semibold"/>
              <a:buChar char="●"/>
            </a:pPr>
            <a:r>
              <a:rPr lang="en" sz="1600" u="sng">
                <a:solidFill>
                  <a:srgbClr val="212121"/>
                </a:solidFill>
                <a:latin typeface="Proxima Nova Semibold"/>
                <a:ea typeface="Proxima Nova Semibold"/>
                <a:cs typeface="Proxima Nova Semibold"/>
                <a:sym typeface="Proxima Nova Semibold"/>
              </a:rPr>
              <a:t>Acceso directo</a:t>
            </a:r>
            <a:r>
              <a:rPr lang="en" sz="1600">
                <a:solidFill>
                  <a:srgbClr val="212121"/>
                </a:solidFill>
                <a:latin typeface="Proxima Nova Semibold"/>
                <a:ea typeface="Proxima Nova Semibold"/>
                <a:cs typeface="Proxima Nova Semibold"/>
                <a:sym typeface="Proxima Nova Semibold"/>
              </a:rPr>
              <a:t>: Puede ofrecer agregar un icono al escritorio para poder accederla como una app nativa.</a:t>
            </a:r>
            <a:endParaRPr sz="1600">
              <a:solidFill>
                <a:srgbClr val="212121"/>
              </a:solidFill>
              <a:latin typeface="Proxima Nova Semibold"/>
              <a:ea typeface="Proxima Nova Semibold"/>
              <a:cs typeface="Proxima Nova Semibold"/>
              <a:sym typeface="Proxima Nova Semibold"/>
            </a:endParaRPr>
          </a:p>
          <a:p>
            <a:pPr indent="0" lvl="0" marL="457200" rtl="0" algn="l">
              <a:spcBef>
                <a:spcPts val="0"/>
              </a:spcBef>
              <a:spcAft>
                <a:spcPts val="0"/>
              </a:spcAft>
              <a:buNone/>
            </a:pPr>
            <a:r>
              <a:t/>
            </a:r>
            <a:endParaRPr sz="1200">
              <a:solidFill>
                <a:srgbClr val="212121"/>
              </a:solidFill>
              <a:latin typeface="Proxima Nova Semibold"/>
              <a:ea typeface="Proxima Nova Semibold"/>
              <a:cs typeface="Proxima Nova Semibold"/>
              <a:sym typeface="Proxima Nova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5"/>
          <p:cNvSpPr txBox="1"/>
          <p:nvPr>
            <p:ph idx="1" type="body"/>
          </p:nvPr>
        </p:nvSpPr>
        <p:spPr>
          <a:xfrm>
            <a:off x="419100" y="844225"/>
            <a:ext cx="8305800" cy="37590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en" sz="1600"/>
              <a:t>App </a:t>
            </a:r>
            <a:r>
              <a:rPr lang="en" sz="1600"/>
              <a:t>shell es la estructura básica de nuestra aplicación, el layout que elegimos, ya sea que tenga una barra de navegación, un footer, un sector de contenido, etc.</a:t>
            </a:r>
            <a:endParaRPr sz="1600"/>
          </a:p>
          <a:p>
            <a:pPr indent="0" lvl="0" marL="0" rtl="0" algn="l">
              <a:spcBef>
                <a:spcPts val="600"/>
              </a:spcBef>
              <a:spcAft>
                <a:spcPts val="0"/>
              </a:spcAft>
              <a:buNone/>
            </a:pPr>
            <a:r>
              <a:rPr lang="en" sz="1600"/>
              <a:t>La idea del app shell para PWA es configurar el service worker para que cachee el layout básico para que nuestra aplicación pueda correr. Distintos son los casos de PWA que usemos solo como feed de noticias y demás, donde no hay un layout de app, sino sólo una sección de contenido.</a:t>
            </a:r>
            <a:endParaRPr sz="1600"/>
          </a:p>
          <a:p>
            <a:pPr indent="0" lvl="0" marL="0" rtl="0" algn="l">
              <a:spcBef>
                <a:spcPts val="600"/>
              </a:spcBef>
              <a:spcAft>
                <a:spcPts val="0"/>
              </a:spcAft>
              <a:buNone/>
            </a:pPr>
            <a:r>
              <a:rPr lang="en" sz="1600"/>
              <a:t>Esto nos permite tener flexibilidad a la hora de controlar la performance y updates de la página, ya que por lo general, la estructura de la página no va a cambiar y podemos dejar ese contenido fijo, y solo enfocarnos en los datos que vamos a enviar y trabajar.</a:t>
            </a:r>
            <a:endParaRPr sz="1600"/>
          </a:p>
        </p:txBody>
      </p:sp>
      <p:sp>
        <p:nvSpPr>
          <p:cNvPr id="270" name="Google Shape;270;p35"/>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App Shell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6"/>
          <p:cNvSpPr txBox="1"/>
          <p:nvPr>
            <p:ph idx="1" type="body"/>
          </p:nvPr>
        </p:nvSpPr>
        <p:spPr>
          <a:xfrm>
            <a:off x="419100" y="4403425"/>
            <a:ext cx="5954700" cy="1998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en" sz="1000"/>
              <a:t>Fuente: https://developers.google.com/web/fundamentals/architecture/app-shell</a:t>
            </a:r>
            <a:endParaRPr sz="1000"/>
          </a:p>
        </p:txBody>
      </p:sp>
      <p:sp>
        <p:nvSpPr>
          <p:cNvPr id="276" name="Google Shape;276;p36"/>
          <p:cNvSpPr txBox="1"/>
          <p:nvPr>
            <p:ph type="title"/>
          </p:nvPr>
        </p:nvSpPr>
        <p:spPr>
          <a:xfrm>
            <a:off x="421050" y="174589"/>
            <a:ext cx="7330200" cy="265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Diagrama de APP Shell</a:t>
            </a:r>
            <a:endParaRPr/>
          </a:p>
        </p:txBody>
      </p:sp>
      <p:pic>
        <p:nvPicPr>
          <p:cNvPr id="277" name="Google Shape;277;p36"/>
          <p:cNvPicPr preferRelativeResize="0"/>
          <p:nvPr/>
        </p:nvPicPr>
        <p:blipFill>
          <a:blip r:embed="rId3">
            <a:alphaModFix/>
          </a:blip>
          <a:stretch>
            <a:fillRect/>
          </a:stretch>
        </p:blipFill>
        <p:spPr>
          <a:xfrm>
            <a:off x="1648925" y="546539"/>
            <a:ext cx="5846143" cy="3658236"/>
          </a:xfrm>
          <a:prstGeom prst="rect">
            <a:avLst/>
          </a:prstGeom>
          <a:noFill/>
          <a:ln>
            <a:noFill/>
          </a:ln>
        </p:spPr>
      </p:pic>
      <p:sp>
        <p:nvSpPr>
          <p:cNvPr id="278" name="Google Shape;278;p36"/>
          <p:cNvSpPr txBox="1"/>
          <p:nvPr/>
        </p:nvSpPr>
        <p:spPr>
          <a:xfrm>
            <a:off x="2784525" y="601300"/>
            <a:ext cx="532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7"/>
          <p:cNvSpPr txBox="1"/>
          <p:nvPr/>
        </p:nvSpPr>
        <p:spPr>
          <a:xfrm>
            <a:off x="419100" y="277819"/>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rgbClr val="212121"/>
                </a:solidFill>
                <a:latin typeface="Proxima Nova Extrabold"/>
                <a:ea typeface="Proxima Nova Extrabold"/>
                <a:cs typeface="Proxima Nova Extrabold"/>
                <a:sym typeface="Proxima Nova Extrabold"/>
              </a:rPr>
              <a:t>CodeLabs</a:t>
            </a:r>
            <a:endParaRPr sz="1200">
              <a:solidFill>
                <a:srgbClr val="212121"/>
              </a:solidFill>
              <a:latin typeface="Proxima Nova Extrabold"/>
              <a:ea typeface="Proxima Nova Extrabold"/>
              <a:cs typeface="Proxima Nova Extrabold"/>
              <a:sym typeface="Proxima Nova Extrabold"/>
            </a:endParaRPr>
          </a:p>
        </p:txBody>
      </p:sp>
      <p:sp>
        <p:nvSpPr>
          <p:cNvPr id="284" name="Google Shape;284;p37"/>
          <p:cNvSpPr txBox="1"/>
          <p:nvPr/>
        </p:nvSpPr>
        <p:spPr>
          <a:xfrm>
            <a:off x="419100" y="488419"/>
            <a:ext cx="8305800" cy="368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u="sng">
                <a:solidFill>
                  <a:srgbClr val="4B4AB0"/>
                </a:solidFill>
                <a:latin typeface="Proxima Nova Semibold"/>
                <a:ea typeface="Proxima Nova Semibold"/>
                <a:cs typeface="Proxima Nova Semibold"/>
                <a:sym typeface="Proxima Nova Semibold"/>
                <a:hlinkClick r:id="rId3">
                  <a:extLst>
                    <a:ext uri="{A12FA001-AC4F-418D-AE19-62706E023703}">
                      <ahyp:hlinkClr val="tx"/>
                    </a:ext>
                  </a:extLst>
                </a:hlinkClick>
              </a:rPr>
              <a:t>https://developers.google.com/codelabs/pwa-training/pwa03--going-offline#0</a:t>
            </a:r>
            <a:endParaRPr sz="1200">
              <a:solidFill>
                <a:srgbClr val="212121"/>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t/>
            </a:r>
            <a:endParaRPr sz="1200">
              <a:solidFill>
                <a:srgbClr val="212121"/>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rPr lang="en" sz="1200">
                <a:solidFill>
                  <a:srgbClr val="212121"/>
                </a:solidFill>
                <a:latin typeface="Proxima Nova Semibold"/>
                <a:ea typeface="Proxima Nova Semibold"/>
                <a:cs typeface="Proxima Nova Semibold"/>
                <a:sym typeface="Proxima Nova Semibold"/>
              </a:rPr>
              <a:t>Repo (ir al branch “final”): </a:t>
            </a:r>
            <a:r>
              <a:rPr lang="en" sz="1200" u="sng">
                <a:solidFill>
                  <a:srgbClr val="4B4AB0"/>
                </a:solidFill>
                <a:latin typeface="Proxima Nova Semibold"/>
                <a:ea typeface="Proxima Nova Semibold"/>
                <a:cs typeface="Proxima Nova Semibold"/>
                <a:sym typeface="Proxima Nova Semibold"/>
                <a:hlinkClick r:id="rId4">
                  <a:extLst>
                    <a:ext uri="{A12FA001-AC4F-418D-AE19-62706E023703}">
                      <ahyp:hlinkClr val="tx"/>
                    </a:ext>
                  </a:extLst>
                </a:hlinkClick>
              </a:rPr>
              <a:t>https://github.com/GoogleChromeLabs/pwa-workshop-codelab</a:t>
            </a:r>
            <a:endParaRPr sz="1200">
              <a:solidFill>
                <a:srgbClr val="212121"/>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t/>
            </a:r>
            <a:endParaRPr sz="1200">
              <a:solidFill>
                <a:srgbClr val="212121"/>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t/>
            </a:r>
            <a:endParaRPr sz="1200">
              <a:solidFill>
                <a:srgbClr val="212121"/>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t/>
            </a:r>
            <a:endParaRPr sz="1200">
              <a:solidFill>
                <a:srgbClr val="212121"/>
              </a:solidFill>
              <a:latin typeface="Proxima Nova Semibold"/>
              <a:ea typeface="Proxima Nova Semibold"/>
              <a:cs typeface="Proxima Nova Semibold"/>
              <a:sym typeface="Proxima Nova Semibold"/>
            </a:endParaRPr>
          </a:p>
        </p:txBody>
      </p:sp>
      <p:pic>
        <p:nvPicPr>
          <p:cNvPr descr="Chrome Dev Tools Application tab opened to Service Workers with the Offline checkbox checked" id="285" name="Google Shape;285;p37"/>
          <p:cNvPicPr preferRelativeResize="0"/>
          <p:nvPr/>
        </p:nvPicPr>
        <p:blipFill>
          <a:blip r:embed="rId5">
            <a:alphaModFix/>
          </a:blip>
          <a:stretch>
            <a:fillRect/>
          </a:stretch>
        </p:blipFill>
        <p:spPr>
          <a:xfrm>
            <a:off x="152400" y="1126250"/>
            <a:ext cx="6916151" cy="3476975"/>
          </a:xfrm>
          <a:prstGeom prst="rect">
            <a:avLst/>
          </a:prstGeom>
          <a:noFill/>
          <a:ln>
            <a:noFill/>
          </a:ln>
        </p:spPr>
      </p:pic>
      <p:sp>
        <p:nvSpPr>
          <p:cNvPr id="286" name="Google Shape;286;p37"/>
          <p:cNvSpPr txBox="1"/>
          <p:nvPr/>
        </p:nvSpPr>
        <p:spPr>
          <a:xfrm>
            <a:off x="6348275" y="2067375"/>
            <a:ext cx="3000000" cy="1325100"/>
          </a:xfrm>
          <a:prstGeom prst="rect">
            <a:avLst/>
          </a:prstGeom>
          <a:noFill/>
          <a:ln>
            <a:noFill/>
          </a:ln>
        </p:spPr>
        <p:txBody>
          <a:bodyPr anchorCtr="0" anchor="ctr" bIns="91425" lIns="91425" spcFirstLastPara="1" rIns="91425" wrap="square" tIns="91425">
            <a:noAutofit/>
          </a:bodyPr>
          <a:lstStyle/>
          <a:p>
            <a:pPr indent="-295275" lvl="0" marL="457200" rtl="0" algn="l">
              <a:lnSpc>
                <a:spcPct val="115000"/>
              </a:lnSpc>
              <a:spcBef>
                <a:spcPts val="500"/>
              </a:spcBef>
              <a:spcAft>
                <a:spcPts val="0"/>
              </a:spcAft>
              <a:buClr>
                <a:srgbClr val="5C5C5C"/>
              </a:buClr>
              <a:buSzPts val="1050"/>
              <a:buFont typeface="Roboto"/>
              <a:buAutoNum type="arabicPeriod"/>
            </a:pPr>
            <a:r>
              <a:rPr lang="en" sz="1050">
                <a:solidFill>
                  <a:srgbClr val="5C5C5C"/>
                </a:solidFill>
                <a:highlight>
                  <a:srgbClr val="FFFFFF"/>
                </a:highlight>
                <a:latin typeface="Roboto"/>
                <a:ea typeface="Roboto"/>
                <a:cs typeface="Roboto"/>
                <a:sym typeface="Roboto"/>
              </a:rPr>
              <a:t>Open up Chrome Dev Tools</a:t>
            </a:r>
            <a:endParaRPr sz="1050">
              <a:solidFill>
                <a:srgbClr val="5C5C5C"/>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5C5C5C"/>
              </a:buClr>
              <a:buSzPts val="1050"/>
              <a:buFont typeface="Roboto"/>
              <a:buAutoNum type="arabicPeriod"/>
            </a:pPr>
            <a:r>
              <a:rPr lang="en" sz="1050">
                <a:solidFill>
                  <a:srgbClr val="5C5C5C"/>
                </a:solidFill>
                <a:highlight>
                  <a:srgbClr val="FFFFFF"/>
                </a:highlight>
                <a:latin typeface="Roboto"/>
                <a:ea typeface="Roboto"/>
                <a:cs typeface="Roboto"/>
                <a:sym typeface="Roboto"/>
              </a:rPr>
              <a:t>Switch to the Application tab</a:t>
            </a:r>
            <a:endParaRPr sz="1050">
              <a:solidFill>
                <a:srgbClr val="5C5C5C"/>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5C5C5C"/>
              </a:buClr>
              <a:buSzPts val="1050"/>
              <a:buFont typeface="Roboto"/>
              <a:buAutoNum type="arabicPeriod"/>
            </a:pPr>
            <a:r>
              <a:rPr lang="en" sz="1050">
                <a:solidFill>
                  <a:srgbClr val="5C5C5C"/>
                </a:solidFill>
                <a:highlight>
                  <a:srgbClr val="FFFFFF"/>
                </a:highlight>
                <a:latin typeface="Roboto"/>
                <a:ea typeface="Roboto"/>
                <a:cs typeface="Roboto"/>
                <a:sym typeface="Roboto"/>
              </a:rPr>
              <a:t>Switch to the Service Workers section</a:t>
            </a:r>
            <a:endParaRPr sz="1050">
              <a:solidFill>
                <a:srgbClr val="5C5C5C"/>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5C5C5C"/>
              </a:buClr>
              <a:buSzPts val="1050"/>
              <a:buFont typeface="Roboto"/>
              <a:buAutoNum type="arabicPeriod"/>
            </a:pPr>
            <a:r>
              <a:rPr lang="en" sz="1050">
                <a:solidFill>
                  <a:srgbClr val="5C5C5C"/>
                </a:solidFill>
                <a:highlight>
                  <a:srgbClr val="FFFFFF"/>
                </a:highlight>
                <a:latin typeface="Roboto"/>
                <a:ea typeface="Roboto"/>
                <a:cs typeface="Roboto"/>
                <a:sym typeface="Roboto"/>
              </a:rPr>
              <a:t>Check the Offline checkbox</a:t>
            </a:r>
            <a:endParaRPr sz="1050">
              <a:solidFill>
                <a:srgbClr val="5C5C5C"/>
              </a:solidFill>
              <a:highlight>
                <a:srgbClr val="FFFFFF"/>
              </a:highlight>
              <a:latin typeface="Roboto"/>
              <a:ea typeface="Roboto"/>
              <a:cs typeface="Roboto"/>
              <a:sym typeface="Roboto"/>
            </a:endParaRPr>
          </a:p>
          <a:p>
            <a:pPr indent="-295275" lvl="0" marL="457200" rtl="0" algn="l">
              <a:lnSpc>
                <a:spcPct val="115000"/>
              </a:lnSpc>
              <a:spcBef>
                <a:spcPts val="0"/>
              </a:spcBef>
              <a:spcAft>
                <a:spcPts val="0"/>
              </a:spcAft>
              <a:buClr>
                <a:srgbClr val="5C5C5C"/>
              </a:buClr>
              <a:buSzPts val="1050"/>
              <a:buFont typeface="Roboto"/>
              <a:buAutoNum type="arabicPeriod"/>
            </a:pPr>
            <a:r>
              <a:rPr lang="en" sz="1050">
                <a:solidFill>
                  <a:srgbClr val="5C5C5C"/>
                </a:solidFill>
                <a:highlight>
                  <a:srgbClr val="FFFFFF"/>
                </a:highlight>
                <a:latin typeface="Roboto"/>
                <a:ea typeface="Roboto"/>
                <a:cs typeface="Roboto"/>
                <a:sym typeface="Roboto"/>
              </a:rPr>
              <a:t>Refresh the page without closing Chrome Dev Tools</a:t>
            </a:r>
            <a:endParaRPr sz="1050">
              <a:solidFill>
                <a:srgbClr val="5C5C5C"/>
              </a:solidFill>
              <a:highlight>
                <a:srgbClr val="FFFFFF"/>
              </a:highlight>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CSV Theme 2020">
  <a:themeElements>
    <a:clrScheme name="Simple Light">
      <a:dk1>
        <a:srgbClr val="000000"/>
      </a:dk1>
      <a:lt1>
        <a:srgbClr val="FFFFFF"/>
      </a:lt1>
      <a:dk2>
        <a:srgbClr val="4C4848"/>
      </a:dk2>
      <a:lt2>
        <a:srgbClr val="9F9F9F"/>
      </a:lt2>
      <a:accent1>
        <a:srgbClr val="EBEBEA"/>
      </a:accent1>
      <a:accent2>
        <a:srgbClr val="5C068C"/>
      </a:accent2>
      <a:accent3>
        <a:srgbClr val="C800A1"/>
      </a:accent3>
      <a:accent4>
        <a:srgbClr val="F4633A"/>
      </a:accent4>
      <a:accent5>
        <a:srgbClr val="FF8F1C"/>
      </a:accent5>
      <a:accent6>
        <a:srgbClr val="FF157F"/>
      </a:accent6>
      <a:hlink>
        <a:srgbClr val="9900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